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tags/tag2.xml" ContentType="application/vnd.openxmlformats-officedocument.presentationml.tags+xml"/>
  <Override PartName="/ppt/theme/themeOverride2.xml" ContentType="application/vnd.openxmlformats-officedocument.themeOverride+xml"/>
  <Override PartName="/ppt/tags/tag3.xml" ContentType="application/vnd.openxmlformats-officedocument.presentationml.tags+xml"/>
  <Override PartName="/ppt/theme/themeOverride3.xml" ContentType="application/vnd.openxmlformats-officedocument.themeOverride+xml"/>
  <Override PartName="/ppt/tags/tag4.xml" ContentType="application/vnd.openxmlformats-officedocument.presentationml.tags+xml"/>
  <Override PartName="/ppt/theme/themeOverride4.xml" ContentType="application/vnd.openxmlformats-officedocument.themeOverride+xml"/>
  <Override PartName="/ppt/tags/tag5.xml" ContentType="application/vnd.openxmlformats-officedocument.presentationml.tags+xml"/>
  <Override PartName="/ppt/theme/themeOverride5.xml" ContentType="application/vnd.openxmlformats-officedocument.themeOverride+xml"/>
  <Override PartName="/ppt/tags/tag6.xml" ContentType="application/vnd.openxmlformats-officedocument.presentationml.tags+xml"/>
  <Override PartName="/ppt/theme/themeOverride6.xml" ContentType="application/vnd.openxmlformats-officedocument.themeOverride+xml"/>
  <Override PartName="/ppt/tags/tag7.xml" ContentType="application/vnd.openxmlformats-officedocument.presentationml.tags+xml"/>
  <Override PartName="/ppt/notesSlides/notesSlide1.xml" ContentType="application/vnd.openxmlformats-officedocument.presentationml.notesSlide+xml"/>
  <Override PartName="/ppt/theme/themeOverride7.xml" ContentType="application/vnd.openxmlformats-officedocument.themeOverride+xml"/>
  <Override PartName="/ppt/tags/tag8.xml" ContentType="application/vnd.openxmlformats-officedocument.presentationml.tags+xml"/>
  <Override PartName="/ppt/theme/themeOverride8.xml" ContentType="application/vnd.openxmlformats-officedocument.themeOverride+xml"/>
  <Override PartName="/ppt/tags/tag9.xml" ContentType="application/vnd.openxmlformats-officedocument.presentationml.tags+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Override9.xml" ContentType="application/vnd.openxmlformats-officedocument.themeOverride+xml"/>
  <Override PartName="/ppt/tags/tag10.xml" ContentType="application/vnd.openxmlformats-officedocument.presentationml.tags+xml"/>
  <Override PartName="/ppt/theme/themeOverride10.xml" ContentType="application/vnd.openxmlformats-officedocument.themeOverride+xml"/>
  <Override PartName="/ppt/tags/tag11.xml" ContentType="application/vnd.openxmlformats-officedocument.presentationml.tags+xml"/>
  <Override PartName="/ppt/theme/themeOverride11.xml" ContentType="application/vnd.openxmlformats-officedocument.themeOverride+xml"/>
  <Override PartName="/ppt/tags/tag12.xml" ContentType="application/vnd.openxmlformats-officedocument.presentationml.tags+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theme/themeOverride12.xml" ContentType="application/vnd.openxmlformats-officedocument.themeOverride+xml"/>
  <Override PartName="/ppt/tags/tag13.xml" ContentType="application/vnd.openxmlformats-officedocument.presentationml.tags+xml"/>
  <Override PartName="/ppt/theme/themeOverride13.xml" ContentType="application/vnd.openxmlformats-officedocument.themeOverride+xml"/>
  <Override PartName="/ppt/tags/tag14.xml" ContentType="application/vnd.openxmlformats-officedocument.presentationml.tags+xml"/>
  <Override PartName="/ppt/theme/themeOverride14.xml" ContentType="application/vnd.openxmlformats-officedocument.themeOverride+xml"/>
  <Override PartName="/ppt/tags/tag15.xml" ContentType="application/vnd.openxmlformats-officedocument.presentationml.tags+xml"/>
  <Override PartName="/ppt/theme/themeOverride15.xml" ContentType="application/vnd.openxmlformats-officedocument.themeOverride+xml"/>
  <Override PartName="/ppt/tags/tag16.xml" ContentType="application/vnd.openxmlformats-officedocument.presentationml.tags+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theme/themeOverride16.xml" ContentType="application/vnd.openxmlformats-officedocument.themeOverride+xml"/>
  <Override PartName="/ppt/tags/tag17.xml" ContentType="application/vnd.openxmlformats-officedocument.presentationml.tags+xml"/>
  <Override PartName="/ppt/tags/tag18.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72" r:id="rId3"/>
    <p:sldId id="258" r:id="rId4"/>
    <p:sldId id="263" r:id="rId5"/>
    <p:sldId id="264" r:id="rId6"/>
    <p:sldId id="268" r:id="rId7"/>
    <p:sldId id="273" r:id="rId8"/>
    <p:sldId id="269" r:id="rId9"/>
    <p:sldId id="265" r:id="rId10"/>
    <p:sldId id="274" r:id="rId11"/>
    <p:sldId id="270" r:id="rId12"/>
    <p:sldId id="267" r:id="rId13"/>
    <p:sldId id="275" r:id="rId14"/>
    <p:sldId id="266" r:id="rId15"/>
    <p:sldId id="271" r:id="rId16"/>
    <p:sldId id="262" r:id="rId17"/>
    <p:sldId id="276" r:id="rId18"/>
  </p:sldIdLst>
  <p:sldSz cx="12192000" cy="6858000"/>
  <p:notesSz cx="6858000" cy="9144000"/>
  <p:custDataLst>
    <p:tags r:id="rId2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7AAE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07" autoAdjust="0"/>
  </p:normalViewPr>
  <p:slideViewPr>
    <p:cSldViewPr snapToGrid="0" showGuides="1">
      <p:cViewPr>
        <p:scale>
          <a:sx n="100" d="100"/>
          <a:sy n="100" d="100"/>
        </p:scale>
        <p:origin x="48" y="4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gs" Target="tags/tag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lineChart>
        <c:grouping val="standard"/>
        <c:varyColors val="0"/>
        <c:ser>
          <c:idx val="0"/>
          <c:order val="0"/>
          <c:tx>
            <c:strRef>
              <c:f>Sheet1!$B$1</c:f>
              <c:strCache>
                <c:ptCount val="1"/>
                <c:pt idx="0">
                  <c:v>系列 1</c:v>
                </c:pt>
              </c:strCache>
            </c:strRef>
          </c:tx>
          <c:spPr>
            <a:ln w="127000" cap="rnd">
              <a:solidFill>
                <a:schemeClr val="tx1">
                  <a:lumMod val="50000"/>
                  <a:lumOff val="50000"/>
                  <a:alpha val="20000"/>
                </a:schemeClr>
              </a:solidFill>
              <a:round/>
            </a:ln>
            <a:effectLst/>
          </c:spPr>
          <c:marker>
            <c:symbol val="circle"/>
            <c:size val="5"/>
            <c:spPr>
              <a:noFill/>
              <a:ln w="9525">
                <a:noFill/>
              </a:ln>
              <a:effectLst/>
            </c:spPr>
          </c:marker>
          <c:cat>
            <c:strRef>
              <c:f>Sheet1!$A$2:$A$5</c:f>
              <c:strCache>
                <c:ptCount val="4"/>
                <c:pt idx="0">
                  <c:v>NO.1</c:v>
                </c:pt>
                <c:pt idx="1">
                  <c:v>NO.2</c:v>
                </c:pt>
                <c:pt idx="2">
                  <c:v>NO.3</c:v>
                </c:pt>
                <c:pt idx="3">
                  <c:v>NO.4</c:v>
                </c:pt>
              </c:strCache>
            </c:strRef>
          </c:cat>
          <c:val>
            <c:numRef>
              <c:f>Sheet1!$B$2:$B$5</c:f>
              <c:numCache>
                <c:formatCode>General</c:formatCode>
                <c:ptCount val="4"/>
                <c:pt idx="0">
                  <c:v>4.3</c:v>
                </c:pt>
                <c:pt idx="1">
                  <c:v>2.5</c:v>
                </c:pt>
                <c:pt idx="2">
                  <c:v>3.5</c:v>
                </c:pt>
                <c:pt idx="3">
                  <c:v>4.5</c:v>
                </c:pt>
              </c:numCache>
            </c:numRef>
          </c:val>
          <c:smooth val="1"/>
          <c:extLst>
            <c:ext xmlns:c16="http://schemas.microsoft.com/office/drawing/2014/chart" uri="{C3380CC4-5D6E-409C-BE32-E72D297353CC}">
              <c16:uniqueId val="{00000000-50F9-4385-8F55-89D361917826}"/>
            </c:ext>
          </c:extLst>
        </c:ser>
        <c:ser>
          <c:idx val="1"/>
          <c:order val="1"/>
          <c:tx>
            <c:strRef>
              <c:f>Sheet1!$C$1</c:f>
              <c:strCache>
                <c:ptCount val="1"/>
                <c:pt idx="0">
                  <c:v>系列 2</c:v>
                </c:pt>
              </c:strCache>
            </c:strRef>
          </c:tx>
          <c:spPr>
            <a:ln w="127000" cap="rnd">
              <a:solidFill>
                <a:schemeClr val="tx1"/>
              </a:solidFill>
              <a:round/>
            </a:ln>
            <a:effectLst/>
          </c:spPr>
          <c:marker>
            <c:symbol val="circle"/>
            <c:size val="5"/>
            <c:spPr>
              <a:noFill/>
              <a:ln w="9525">
                <a:noFill/>
              </a:ln>
              <a:effectLst/>
            </c:spPr>
          </c:marker>
          <c:cat>
            <c:strRef>
              <c:f>Sheet1!$A$2:$A$5</c:f>
              <c:strCache>
                <c:ptCount val="4"/>
                <c:pt idx="0">
                  <c:v>NO.1</c:v>
                </c:pt>
                <c:pt idx="1">
                  <c:v>NO.2</c:v>
                </c:pt>
                <c:pt idx="2">
                  <c:v>NO.3</c:v>
                </c:pt>
                <c:pt idx="3">
                  <c:v>NO.4</c:v>
                </c:pt>
              </c:strCache>
            </c:strRef>
          </c:cat>
          <c:val>
            <c:numRef>
              <c:f>Sheet1!$C$2:$C$5</c:f>
              <c:numCache>
                <c:formatCode>General</c:formatCode>
                <c:ptCount val="4"/>
                <c:pt idx="0">
                  <c:v>2.4</c:v>
                </c:pt>
                <c:pt idx="1">
                  <c:v>4.4000000000000004</c:v>
                </c:pt>
                <c:pt idx="2">
                  <c:v>1.8</c:v>
                </c:pt>
                <c:pt idx="3">
                  <c:v>2.8</c:v>
                </c:pt>
              </c:numCache>
            </c:numRef>
          </c:val>
          <c:smooth val="1"/>
          <c:extLst>
            <c:ext xmlns:c16="http://schemas.microsoft.com/office/drawing/2014/chart" uri="{C3380CC4-5D6E-409C-BE32-E72D297353CC}">
              <c16:uniqueId val="{00000001-50F9-4385-8F55-89D361917826}"/>
            </c:ext>
          </c:extLst>
        </c:ser>
        <c:ser>
          <c:idx val="2"/>
          <c:order val="2"/>
          <c:tx>
            <c:strRef>
              <c:f>Sheet1!$D$1</c:f>
              <c:strCache>
                <c:ptCount val="1"/>
                <c:pt idx="0">
                  <c:v>系列 3</c:v>
                </c:pt>
              </c:strCache>
            </c:strRef>
          </c:tx>
          <c:spPr>
            <a:ln w="127000" cap="rnd">
              <a:solidFill>
                <a:schemeClr val="accent1"/>
              </a:solidFill>
              <a:round/>
            </a:ln>
            <a:effectLst/>
          </c:spPr>
          <c:marker>
            <c:symbol val="circle"/>
            <c:size val="5"/>
            <c:spPr>
              <a:noFill/>
              <a:ln w="9525">
                <a:noFill/>
              </a:ln>
              <a:effectLst/>
            </c:spPr>
          </c:marker>
          <c:cat>
            <c:strRef>
              <c:f>Sheet1!$A$2:$A$5</c:f>
              <c:strCache>
                <c:ptCount val="4"/>
                <c:pt idx="0">
                  <c:v>NO.1</c:v>
                </c:pt>
                <c:pt idx="1">
                  <c:v>NO.2</c:v>
                </c:pt>
                <c:pt idx="2">
                  <c:v>NO.3</c:v>
                </c:pt>
                <c:pt idx="3">
                  <c:v>NO.4</c:v>
                </c:pt>
              </c:strCache>
            </c:strRef>
          </c:cat>
          <c:val>
            <c:numRef>
              <c:f>Sheet1!$D$2:$D$5</c:f>
              <c:numCache>
                <c:formatCode>General</c:formatCode>
                <c:ptCount val="4"/>
                <c:pt idx="0">
                  <c:v>2</c:v>
                </c:pt>
                <c:pt idx="1">
                  <c:v>2</c:v>
                </c:pt>
                <c:pt idx="2">
                  <c:v>3</c:v>
                </c:pt>
                <c:pt idx="3">
                  <c:v>5</c:v>
                </c:pt>
              </c:numCache>
            </c:numRef>
          </c:val>
          <c:smooth val="1"/>
          <c:extLst>
            <c:ext xmlns:c16="http://schemas.microsoft.com/office/drawing/2014/chart" uri="{C3380CC4-5D6E-409C-BE32-E72D297353CC}">
              <c16:uniqueId val="{00000002-50F9-4385-8F55-89D361917826}"/>
            </c:ext>
          </c:extLst>
        </c:ser>
        <c:dLbls>
          <c:showLegendKey val="0"/>
          <c:showVal val="0"/>
          <c:showCatName val="0"/>
          <c:showSerName val="0"/>
          <c:showPercent val="0"/>
          <c:showBubbleSize val="0"/>
        </c:dLbls>
        <c:marker val="1"/>
        <c:smooth val="0"/>
        <c:axId val="746630208"/>
        <c:axId val="746629424"/>
      </c:lineChart>
      <c:catAx>
        <c:axId val="746630208"/>
        <c:scaling>
          <c:orientation val="minMax"/>
        </c:scaling>
        <c:delete val="0"/>
        <c:axPos val="b"/>
        <c:numFmt formatCode="General" sourceLinked="1"/>
        <c:majorTickMark val="none"/>
        <c:minorTickMark val="none"/>
        <c:tickLblPos val="nextTo"/>
        <c:spPr>
          <a:noFill/>
          <a:ln w="9525" cap="flat" cmpd="sng" algn="ctr">
            <a:noFill/>
            <a:round/>
          </a:ln>
          <a:effectLst/>
        </c:spPr>
        <c:txPr>
          <a:bodyPr rot="-60000000" spcFirstLastPara="1" vertOverflow="ellipsis" vert="horz" wrap="square" anchor="ctr" anchorCtr="1"/>
          <a:lstStyle/>
          <a:p>
            <a:pPr>
              <a:defRPr sz="1000" b="0" i="0" u="none" strike="noStrike" kern="1200" baseline="0">
                <a:solidFill>
                  <a:schemeClr val="tx1">
                    <a:lumMod val="50000"/>
                    <a:lumOff val="50000"/>
                    <a:alpha val="50000"/>
                  </a:schemeClr>
                </a:solidFill>
                <a:latin typeface="+mn-lt"/>
                <a:ea typeface="+mn-ea"/>
                <a:cs typeface="+mn-cs"/>
              </a:defRPr>
            </a:pPr>
            <a:endParaRPr lang="zh-CN"/>
          </a:p>
        </c:txPr>
        <c:crossAx val="746629424"/>
        <c:crosses val="autoZero"/>
        <c:auto val="1"/>
        <c:lblAlgn val="ctr"/>
        <c:lblOffset val="100"/>
        <c:noMultiLvlLbl val="0"/>
      </c:catAx>
      <c:valAx>
        <c:axId val="746629424"/>
        <c:scaling>
          <c:orientation val="minMax"/>
        </c:scaling>
        <c:delete val="0"/>
        <c:axPos val="l"/>
        <c:majorGridlines>
          <c:spPr>
            <a:ln w="9525" cap="flat" cmpd="sng" algn="ctr">
              <a:solidFill>
                <a:schemeClr val="tx1">
                  <a:lumMod val="50000"/>
                  <a:lumOff val="50000"/>
                  <a:alpha val="10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lgn="ctr">
              <a:defRPr lang="en-US" altLang="zh-CN" sz="1000" b="0" i="0" u="none" strike="noStrike" kern="1200" baseline="0">
                <a:solidFill>
                  <a:schemeClr val="tx1">
                    <a:lumMod val="50000"/>
                    <a:lumOff val="50000"/>
                    <a:alpha val="80000"/>
                  </a:schemeClr>
                </a:solidFill>
                <a:latin typeface="+mn-lt"/>
                <a:ea typeface="+mn-ea"/>
                <a:cs typeface="+mn-cs"/>
              </a:defRPr>
            </a:pPr>
            <a:endParaRPr lang="zh-CN"/>
          </a:p>
        </c:txPr>
        <c:crossAx val="746630208"/>
        <c:crosses val="autoZero"/>
        <c:crossBetween val="midCat"/>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Text 1</c:v>
                </c:pt>
              </c:strCache>
            </c:strRef>
          </c:tx>
          <c:spPr>
            <a:solidFill>
              <a:schemeClr val="accent1"/>
            </a:solidFill>
            <a:ln>
              <a:noFill/>
            </a:ln>
            <a:effectLst/>
          </c:spPr>
          <c:invertIfNegative val="0"/>
          <c:cat>
            <c:strRef>
              <c:f>Sheet1!$A$2</c:f>
              <c:strCache>
                <c:ptCount val="1"/>
                <c:pt idx="0">
                  <c:v>Text here</c:v>
                </c:pt>
              </c:strCache>
            </c:strRef>
          </c:cat>
          <c:val>
            <c:numRef>
              <c:f>Sheet1!$B$2</c:f>
              <c:numCache>
                <c:formatCode>General</c:formatCode>
                <c:ptCount val="1"/>
                <c:pt idx="0">
                  <c:v>20</c:v>
                </c:pt>
              </c:numCache>
            </c:numRef>
          </c:val>
          <c:extLst>
            <c:ext xmlns:c16="http://schemas.microsoft.com/office/drawing/2014/chart" uri="{C3380CC4-5D6E-409C-BE32-E72D297353CC}">
              <c16:uniqueId val="{00000000-83F7-4CF2-BE8B-43C9E47A22FA}"/>
            </c:ext>
          </c:extLst>
        </c:ser>
        <c:ser>
          <c:idx val="1"/>
          <c:order val="1"/>
          <c:tx>
            <c:strRef>
              <c:f>Sheet1!$C$1</c:f>
              <c:strCache>
                <c:ptCount val="1"/>
                <c:pt idx="0">
                  <c:v>Text 2</c:v>
                </c:pt>
              </c:strCache>
            </c:strRef>
          </c:tx>
          <c:spPr>
            <a:solidFill>
              <a:schemeClr val="tx1">
                <a:lumMod val="50000"/>
                <a:lumOff val="50000"/>
                <a:alpha val="10000"/>
              </a:schemeClr>
            </a:solidFill>
            <a:ln>
              <a:noFill/>
            </a:ln>
            <a:effectLst/>
          </c:spPr>
          <c:invertIfNegative val="0"/>
          <c:dPt>
            <c:idx val="0"/>
            <c:invertIfNegative val="0"/>
            <c:bubble3D val="0"/>
            <c:spPr>
              <a:solidFill>
                <a:schemeClr val="tx1">
                  <a:lumMod val="50000"/>
                  <a:lumOff val="50000"/>
                  <a:alpha val="20000"/>
                </a:schemeClr>
              </a:solidFill>
              <a:ln>
                <a:noFill/>
              </a:ln>
              <a:effectLst/>
            </c:spPr>
            <c:extLst>
              <c:ext xmlns:c16="http://schemas.microsoft.com/office/drawing/2014/chart" uri="{C3380CC4-5D6E-409C-BE32-E72D297353CC}">
                <c16:uniqueId val="{00000002-83F7-4CF2-BE8B-43C9E47A22FA}"/>
              </c:ext>
            </c:extLst>
          </c:dPt>
          <c:cat>
            <c:strRef>
              <c:f>Sheet1!$A$2</c:f>
              <c:strCache>
                <c:ptCount val="1"/>
                <c:pt idx="0">
                  <c:v>Text here</c:v>
                </c:pt>
              </c:strCache>
            </c:strRef>
          </c:cat>
          <c:val>
            <c:numRef>
              <c:f>Sheet1!$C$2</c:f>
              <c:numCache>
                <c:formatCode>General</c:formatCode>
                <c:ptCount val="1"/>
                <c:pt idx="0">
                  <c:v>80</c:v>
                </c:pt>
              </c:numCache>
            </c:numRef>
          </c:val>
          <c:extLst>
            <c:ext xmlns:c16="http://schemas.microsoft.com/office/drawing/2014/chart" uri="{C3380CC4-5D6E-409C-BE32-E72D297353CC}">
              <c16:uniqueId val="{00000003-83F7-4CF2-BE8B-43C9E47A22FA}"/>
            </c:ext>
          </c:extLst>
        </c:ser>
        <c:dLbls>
          <c:showLegendKey val="0"/>
          <c:showVal val="0"/>
          <c:showCatName val="0"/>
          <c:showSerName val="0"/>
          <c:showPercent val="0"/>
          <c:showBubbleSize val="0"/>
        </c:dLbls>
        <c:gapWidth val="189"/>
        <c:overlap val="100"/>
        <c:axId val="746621976"/>
        <c:axId val="746627856"/>
      </c:barChart>
      <c:catAx>
        <c:axId val="746621976"/>
        <c:scaling>
          <c:orientation val="minMax"/>
        </c:scaling>
        <c:delete val="1"/>
        <c:axPos val="l"/>
        <c:numFmt formatCode="General" sourceLinked="1"/>
        <c:majorTickMark val="none"/>
        <c:minorTickMark val="none"/>
        <c:tickLblPos val="nextTo"/>
        <c:crossAx val="746627856"/>
        <c:crosses val="autoZero"/>
        <c:auto val="1"/>
        <c:lblAlgn val="ctr"/>
        <c:lblOffset val="100"/>
        <c:noMultiLvlLbl val="0"/>
      </c:catAx>
      <c:valAx>
        <c:axId val="746627856"/>
        <c:scaling>
          <c:orientation val="minMax"/>
        </c:scaling>
        <c:delete val="1"/>
        <c:axPos val="b"/>
        <c:numFmt formatCode="0%" sourceLinked="1"/>
        <c:majorTickMark val="none"/>
        <c:minorTickMark val="none"/>
        <c:tickLblPos val="nextTo"/>
        <c:crossAx val="74662197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percentStacked"/>
        <c:varyColors val="0"/>
        <c:ser>
          <c:idx val="0"/>
          <c:order val="0"/>
          <c:tx>
            <c:strRef>
              <c:f>Sheet1!$B$1</c:f>
              <c:strCache>
                <c:ptCount val="1"/>
                <c:pt idx="0">
                  <c:v>Text 1</c:v>
                </c:pt>
              </c:strCache>
            </c:strRef>
          </c:tx>
          <c:spPr>
            <a:solidFill>
              <a:schemeClr val="accent1"/>
            </a:solidFill>
            <a:ln>
              <a:noFill/>
            </a:ln>
            <a:effectLst/>
          </c:spPr>
          <c:invertIfNegative val="0"/>
          <c:cat>
            <c:strRef>
              <c:f>Sheet1!$A$2</c:f>
              <c:strCache>
                <c:ptCount val="1"/>
                <c:pt idx="0">
                  <c:v>Text here</c:v>
                </c:pt>
              </c:strCache>
            </c:strRef>
          </c:cat>
          <c:val>
            <c:numRef>
              <c:f>Sheet1!$B$2</c:f>
              <c:numCache>
                <c:formatCode>General</c:formatCode>
                <c:ptCount val="1"/>
                <c:pt idx="0">
                  <c:v>60</c:v>
                </c:pt>
              </c:numCache>
            </c:numRef>
          </c:val>
          <c:extLst>
            <c:ext xmlns:c16="http://schemas.microsoft.com/office/drawing/2014/chart" uri="{C3380CC4-5D6E-409C-BE32-E72D297353CC}">
              <c16:uniqueId val="{00000000-8898-4F8F-87E2-8E4D93FB9CA8}"/>
            </c:ext>
          </c:extLst>
        </c:ser>
        <c:ser>
          <c:idx val="1"/>
          <c:order val="1"/>
          <c:tx>
            <c:strRef>
              <c:f>Sheet1!$C$1</c:f>
              <c:strCache>
                <c:ptCount val="1"/>
                <c:pt idx="0">
                  <c:v>Text 2</c:v>
                </c:pt>
              </c:strCache>
            </c:strRef>
          </c:tx>
          <c:spPr>
            <a:solidFill>
              <a:schemeClr val="tx1">
                <a:lumMod val="50000"/>
                <a:lumOff val="50000"/>
                <a:alpha val="20000"/>
              </a:schemeClr>
            </a:solidFill>
            <a:ln>
              <a:noFill/>
            </a:ln>
            <a:effectLst/>
          </c:spPr>
          <c:invertIfNegative val="0"/>
          <c:cat>
            <c:strRef>
              <c:f>Sheet1!$A$2</c:f>
              <c:strCache>
                <c:ptCount val="1"/>
                <c:pt idx="0">
                  <c:v>Text here</c:v>
                </c:pt>
              </c:strCache>
            </c:strRef>
          </c:cat>
          <c:val>
            <c:numRef>
              <c:f>Sheet1!$C$2</c:f>
              <c:numCache>
                <c:formatCode>General</c:formatCode>
                <c:ptCount val="1"/>
                <c:pt idx="0">
                  <c:v>40</c:v>
                </c:pt>
              </c:numCache>
            </c:numRef>
          </c:val>
          <c:extLst>
            <c:ext xmlns:c16="http://schemas.microsoft.com/office/drawing/2014/chart" uri="{C3380CC4-5D6E-409C-BE32-E72D297353CC}">
              <c16:uniqueId val="{00000001-8898-4F8F-87E2-8E4D93FB9CA8}"/>
            </c:ext>
          </c:extLst>
        </c:ser>
        <c:dLbls>
          <c:showLegendKey val="0"/>
          <c:showVal val="0"/>
          <c:showCatName val="0"/>
          <c:showSerName val="0"/>
          <c:showPercent val="0"/>
          <c:showBubbleSize val="0"/>
        </c:dLbls>
        <c:gapWidth val="189"/>
        <c:overlap val="100"/>
        <c:axId val="746627464"/>
        <c:axId val="746619624"/>
      </c:barChart>
      <c:catAx>
        <c:axId val="746627464"/>
        <c:scaling>
          <c:orientation val="minMax"/>
        </c:scaling>
        <c:delete val="1"/>
        <c:axPos val="l"/>
        <c:numFmt formatCode="General" sourceLinked="1"/>
        <c:majorTickMark val="none"/>
        <c:minorTickMark val="none"/>
        <c:tickLblPos val="nextTo"/>
        <c:crossAx val="746619624"/>
        <c:crosses val="autoZero"/>
        <c:auto val="1"/>
        <c:lblAlgn val="ctr"/>
        <c:lblOffset val="100"/>
        <c:noMultiLvlLbl val="0"/>
      </c:catAx>
      <c:valAx>
        <c:axId val="746619624"/>
        <c:scaling>
          <c:orientation val="minMax"/>
        </c:scaling>
        <c:delete val="1"/>
        <c:axPos val="b"/>
        <c:numFmt formatCode="0%" sourceLinked="1"/>
        <c:majorTickMark val="none"/>
        <c:minorTickMark val="none"/>
        <c:tickLblPos val="nextTo"/>
        <c:crossAx val="74662746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系列 1</c:v>
                </c:pt>
              </c:strCache>
            </c:strRef>
          </c:tx>
          <c:spPr>
            <a:solidFill>
              <a:schemeClr val="tx1"/>
            </a:solidFill>
            <a:ln>
              <a:noFill/>
            </a:ln>
            <a:effectLst/>
          </c:spPr>
          <c:invertIfNegative val="0"/>
          <c:dPt>
            <c:idx val="0"/>
            <c:invertIfNegative val="0"/>
            <c:bubble3D val="0"/>
            <c:spPr>
              <a:solidFill>
                <a:schemeClr val="tx2">
                  <a:alpha val="15000"/>
                </a:schemeClr>
              </a:solidFill>
              <a:ln>
                <a:noFill/>
              </a:ln>
              <a:effectLst/>
            </c:spPr>
            <c:extLst>
              <c:ext xmlns:c16="http://schemas.microsoft.com/office/drawing/2014/chart" uri="{C3380CC4-5D6E-409C-BE32-E72D297353CC}">
                <c16:uniqueId val="{0000000C-E631-472D-8275-9CF08214E892}"/>
              </c:ext>
            </c:extLst>
          </c:dPt>
          <c:dPt>
            <c:idx val="1"/>
            <c:invertIfNegative val="0"/>
            <c:bubble3D val="0"/>
            <c:spPr>
              <a:solidFill>
                <a:schemeClr val="accent1"/>
              </a:solidFill>
              <a:ln>
                <a:noFill/>
              </a:ln>
              <a:effectLst/>
            </c:spPr>
            <c:extLst>
              <c:ext xmlns:c16="http://schemas.microsoft.com/office/drawing/2014/chart" uri="{C3380CC4-5D6E-409C-BE32-E72D297353CC}">
                <c16:uniqueId val="{00000001-E631-472D-8275-9CF08214E892}"/>
              </c:ext>
            </c:extLst>
          </c:dPt>
          <c:dPt>
            <c:idx val="2"/>
            <c:invertIfNegative val="0"/>
            <c:bubble3D val="0"/>
            <c:spPr>
              <a:solidFill>
                <a:schemeClr val="tx2">
                  <a:alpha val="15000"/>
                </a:schemeClr>
              </a:solidFill>
              <a:ln>
                <a:noFill/>
              </a:ln>
              <a:effectLst/>
            </c:spPr>
            <c:extLst>
              <c:ext xmlns:c16="http://schemas.microsoft.com/office/drawing/2014/chart" uri="{C3380CC4-5D6E-409C-BE32-E72D297353CC}">
                <c16:uniqueId val="{00000003-E631-472D-8275-9CF08214E892}"/>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9-E631-472D-8275-9CF08214E892}"/>
              </c:ext>
            </c:extLst>
          </c:dPt>
          <c:dPt>
            <c:idx val="4"/>
            <c:invertIfNegative val="0"/>
            <c:bubble3D val="0"/>
            <c:spPr>
              <a:solidFill>
                <a:schemeClr val="accent1"/>
              </a:solidFill>
              <a:ln>
                <a:noFill/>
              </a:ln>
              <a:effectLst/>
            </c:spPr>
            <c:extLst>
              <c:ext xmlns:c16="http://schemas.microsoft.com/office/drawing/2014/chart" uri="{C3380CC4-5D6E-409C-BE32-E72D297353CC}">
                <c16:uniqueId val="{0000000D-E631-472D-8275-9CF08214E892}"/>
              </c:ext>
            </c:extLst>
          </c:dPt>
          <c:dPt>
            <c:idx val="5"/>
            <c:invertIfNegative val="0"/>
            <c:bubble3D val="0"/>
            <c:spPr>
              <a:solidFill>
                <a:schemeClr val="accent1"/>
              </a:solidFill>
              <a:ln>
                <a:noFill/>
              </a:ln>
              <a:effectLst/>
            </c:spPr>
            <c:extLst>
              <c:ext xmlns:c16="http://schemas.microsoft.com/office/drawing/2014/chart" uri="{C3380CC4-5D6E-409C-BE32-E72D297353CC}">
                <c16:uniqueId val="{00000005-E631-472D-8275-9CF08214E892}"/>
              </c:ext>
            </c:extLst>
          </c:dPt>
          <c:dPt>
            <c:idx val="6"/>
            <c:invertIfNegative val="0"/>
            <c:bubble3D val="0"/>
            <c:spPr>
              <a:solidFill>
                <a:schemeClr val="tx2">
                  <a:alpha val="15000"/>
                </a:schemeClr>
              </a:solidFill>
              <a:ln>
                <a:noFill/>
              </a:ln>
              <a:effectLst/>
            </c:spPr>
            <c:extLst>
              <c:ext xmlns:c16="http://schemas.microsoft.com/office/drawing/2014/chart" uri="{C3380CC4-5D6E-409C-BE32-E72D297353CC}">
                <c16:uniqueId val="{00000007-E631-472D-8275-9CF08214E892}"/>
              </c:ext>
            </c:extLst>
          </c:dPt>
          <c:dPt>
            <c:idx val="7"/>
            <c:invertIfNegative val="0"/>
            <c:bubble3D val="0"/>
            <c:spPr>
              <a:solidFill>
                <a:schemeClr val="accent1"/>
              </a:solidFill>
              <a:ln>
                <a:noFill/>
              </a:ln>
              <a:effectLst/>
            </c:spPr>
            <c:extLst>
              <c:ext xmlns:c16="http://schemas.microsoft.com/office/drawing/2014/chart" uri="{C3380CC4-5D6E-409C-BE32-E72D297353CC}">
                <c16:uniqueId val="{0000000A-E631-472D-8275-9CF08214E892}"/>
              </c:ext>
            </c:extLst>
          </c:dPt>
          <c:dPt>
            <c:idx val="8"/>
            <c:invertIfNegative val="0"/>
            <c:bubble3D val="0"/>
            <c:spPr>
              <a:solidFill>
                <a:schemeClr val="tx2">
                  <a:alpha val="15000"/>
                </a:schemeClr>
              </a:solidFill>
              <a:ln>
                <a:noFill/>
              </a:ln>
              <a:effectLst/>
            </c:spPr>
            <c:extLst>
              <c:ext xmlns:c16="http://schemas.microsoft.com/office/drawing/2014/chart" uri="{C3380CC4-5D6E-409C-BE32-E72D297353CC}">
                <c16:uniqueId val="{0000000E-E631-472D-8275-9CF08214E892}"/>
              </c:ext>
            </c:extLst>
          </c:dPt>
          <c:dPt>
            <c:idx val="9"/>
            <c:invertIfNegative val="0"/>
            <c:bubble3D val="0"/>
            <c:spPr>
              <a:solidFill>
                <a:schemeClr val="accent1"/>
              </a:solidFill>
              <a:ln>
                <a:noFill/>
              </a:ln>
              <a:effectLst/>
            </c:spPr>
            <c:extLst>
              <c:ext xmlns:c16="http://schemas.microsoft.com/office/drawing/2014/chart" uri="{C3380CC4-5D6E-409C-BE32-E72D297353CC}">
                <c16:uniqueId val="{0000000B-E631-472D-8275-9CF08214E892}"/>
              </c:ext>
            </c:extLst>
          </c:dPt>
          <c:errBars>
            <c:errBarType val="both"/>
            <c:errValType val="stdErr"/>
            <c:noEndCap val="0"/>
            <c:spPr>
              <a:noFill/>
              <a:ln w="12700" cap="flat" cmpd="sng" algn="ctr">
                <a:solidFill>
                  <a:schemeClr val="accent5"/>
                </a:solidFill>
                <a:round/>
              </a:ln>
              <a:effectLst/>
            </c:spPr>
          </c:errBars>
          <c:cat>
            <c:strRef>
              <c:f>Sheet1!$A$2:$A$11</c:f>
              <c:strCache>
                <c:ptCount val="10"/>
                <c:pt idx="0">
                  <c:v>Text 1</c:v>
                </c:pt>
                <c:pt idx="1">
                  <c:v>Text 2</c:v>
                </c:pt>
                <c:pt idx="2">
                  <c:v>Text 3</c:v>
                </c:pt>
                <c:pt idx="3">
                  <c:v>Text 4</c:v>
                </c:pt>
                <c:pt idx="4">
                  <c:v>Text 5</c:v>
                </c:pt>
                <c:pt idx="5">
                  <c:v>Text 6</c:v>
                </c:pt>
                <c:pt idx="6">
                  <c:v>Text 7</c:v>
                </c:pt>
                <c:pt idx="7">
                  <c:v>Text 8</c:v>
                </c:pt>
                <c:pt idx="8">
                  <c:v>Text 9</c:v>
                </c:pt>
                <c:pt idx="9">
                  <c:v>Text 10</c:v>
                </c:pt>
              </c:strCache>
            </c:strRef>
          </c:cat>
          <c:val>
            <c:numRef>
              <c:f>Sheet1!$B$2:$B$11</c:f>
              <c:numCache>
                <c:formatCode>General</c:formatCode>
                <c:ptCount val="10"/>
                <c:pt idx="0">
                  <c:v>4</c:v>
                </c:pt>
                <c:pt idx="1">
                  <c:v>2.1</c:v>
                </c:pt>
                <c:pt idx="2">
                  <c:v>1.8</c:v>
                </c:pt>
                <c:pt idx="3">
                  <c:v>1.5</c:v>
                </c:pt>
                <c:pt idx="4">
                  <c:v>2.2999999999999998</c:v>
                </c:pt>
                <c:pt idx="5">
                  <c:v>4.5999999999999996</c:v>
                </c:pt>
                <c:pt idx="6">
                  <c:v>3.5</c:v>
                </c:pt>
                <c:pt idx="7">
                  <c:v>3.1</c:v>
                </c:pt>
                <c:pt idx="8">
                  <c:v>2.5</c:v>
                </c:pt>
                <c:pt idx="9">
                  <c:v>3.5</c:v>
                </c:pt>
              </c:numCache>
            </c:numRef>
          </c:val>
          <c:extLst>
            <c:ext xmlns:c16="http://schemas.microsoft.com/office/drawing/2014/chart" uri="{C3380CC4-5D6E-409C-BE32-E72D297353CC}">
              <c16:uniqueId val="{00000008-E631-472D-8275-9CF08214E892}"/>
            </c:ext>
          </c:extLst>
        </c:ser>
        <c:dLbls>
          <c:showLegendKey val="0"/>
          <c:showVal val="0"/>
          <c:showCatName val="0"/>
          <c:showSerName val="0"/>
          <c:showPercent val="0"/>
          <c:showBubbleSize val="0"/>
        </c:dLbls>
        <c:gapWidth val="59"/>
        <c:overlap val="100"/>
        <c:axId val="1015719424"/>
        <c:axId val="1015716288"/>
      </c:barChart>
      <c:catAx>
        <c:axId val="1015719424"/>
        <c:scaling>
          <c:orientation val="minMax"/>
        </c:scaling>
        <c:delete val="0"/>
        <c:axPos val="b"/>
        <c:numFmt formatCode="General" sourceLinked="1"/>
        <c:majorTickMark val="none"/>
        <c:minorTickMark val="none"/>
        <c:tickLblPos val="nextTo"/>
        <c:spPr>
          <a:noFill/>
          <a:ln w="9525" cap="flat" cmpd="sng" algn="ctr">
            <a:solidFill>
              <a:schemeClr val="tx1">
                <a:lumMod val="50000"/>
                <a:lumOff val="50000"/>
                <a:alpha val="20000"/>
              </a:schemeClr>
            </a:solidFill>
            <a:round/>
          </a:ln>
          <a:effectLst/>
        </c:spPr>
        <c:txPr>
          <a:bodyPr rot="-60000000" spcFirstLastPara="1" vertOverflow="ellipsis" vert="horz" wrap="square" anchor="ctr" anchorCtr="1"/>
          <a:lstStyle/>
          <a:p>
            <a:pPr>
              <a:defRPr lang="en-US" altLang="zh-CN" sz="600" b="0" i="0" u="none" strike="noStrike" kern="1200" baseline="0">
                <a:solidFill>
                  <a:srgbClr val="FFFFFF"/>
                </a:solidFill>
                <a:latin typeface="Arial"/>
                <a:ea typeface="微软雅黑"/>
                <a:cs typeface="Calibri" panose="020F0502020204030204" pitchFamily="34" charset="0"/>
              </a:defRPr>
            </a:pPr>
            <a:endParaRPr lang="zh-CN"/>
          </a:p>
        </c:txPr>
        <c:crossAx val="1015716288"/>
        <c:crosses val="autoZero"/>
        <c:auto val="1"/>
        <c:lblAlgn val="ctr"/>
        <c:lblOffset val="100"/>
        <c:noMultiLvlLbl val="0"/>
      </c:catAx>
      <c:valAx>
        <c:axId val="1015716288"/>
        <c:scaling>
          <c:orientation val="minMax"/>
        </c:scaling>
        <c:delete val="1"/>
        <c:axPos val="l"/>
        <c:numFmt formatCode="General" sourceLinked="1"/>
        <c:majorTickMark val="out"/>
        <c:minorTickMark val="none"/>
        <c:tickLblPos val="nextTo"/>
        <c:crossAx val="101571942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stacked"/>
        <c:varyColors val="0"/>
        <c:ser>
          <c:idx val="0"/>
          <c:order val="0"/>
          <c:tx>
            <c:strRef>
              <c:f>Sheet1!$B$1</c:f>
              <c:strCache>
                <c:ptCount val="1"/>
                <c:pt idx="0">
                  <c:v>2021/5/11</c:v>
                </c:pt>
              </c:strCache>
            </c:strRef>
          </c:tx>
          <c:spPr>
            <a:noFill/>
            <a:ln>
              <a:noFill/>
            </a:ln>
            <a:effectLst/>
          </c:spPr>
          <c:invertIfNegative val="0"/>
          <c:cat>
            <c:strRef>
              <c:f>Sheet1!$A$2:$A$6</c:f>
              <c:strCache>
                <c:ptCount val="5"/>
                <c:pt idx="0">
                  <c:v>Text 01</c:v>
                </c:pt>
                <c:pt idx="1">
                  <c:v>Text 02</c:v>
                </c:pt>
                <c:pt idx="2">
                  <c:v>Text 03</c:v>
                </c:pt>
                <c:pt idx="3">
                  <c:v>Text 04</c:v>
                </c:pt>
                <c:pt idx="4">
                  <c:v>Text 05</c:v>
                </c:pt>
              </c:strCache>
            </c:strRef>
          </c:cat>
          <c:val>
            <c:numRef>
              <c:f>Sheet1!$B$2:$B$6</c:f>
              <c:numCache>
                <c:formatCode>General</c:formatCode>
                <c:ptCount val="5"/>
                <c:pt idx="0">
                  <c:v>0</c:v>
                </c:pt>
                <c:pt idx="1">
                  <c:v>2</c:v>
                </c:pt>
                <c:pt idx="2">
                  <c:v>6</c:v>
                </c:pt>
                <c:pt idx="3">
                  <c:v>8</c:v>
                </c:pt>
                <c:pt idx="4">
                  <c:v>5</c:v>
                </c:pt>
              </c:numCache>
            </c:numRef>
          </c:val>
          <c:extLst>
            <c:ext xmlns:c16="http://schemas.microsoft.com/office/drawing/2014/chart" uri="{C3380CC4-5D6E-409C-BE32-E72D297353CC}">
              <c16:uniqueId val="{00000000-E78E-489F-9E80-1E9D31D7ACA7}"/>
            </c:ext>
          </c:extLst>
        </c:ser>
        <c:ser>
          <c:idx val="1"/>
          <c:order val="1"/>
          <c:tx>
            <c:strRef>
              <c:f>Sheet1!$C$1</c:f>
              <c:strCache>
                <c:ptCount val="1"/>
                <c:pt idx="0">
                  <c:v>2</c:v>
                </c:pt>
              </c:strCache>
            </c:strRef>
          </c:tx>
          <c:spPr>
            <a:solidFill>
              <a:schemeClr val="accent1"/>
            </a:solidFill>
            <a:ln>
              <a:noFill/>
            </a:ln>
            <a:effectLst/>
          </c:spPr>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2-E78E-489F-9E80-1E9D31D7ACA7}"/>
              </c:ext>
            </c:extLst>
          </c:dPt>
          <c:dPt>
            <c:idx val="1"/>
            <c:invertIfNegative val="0"/>
            <c:bubble3D val="0"/>
            <c:spPr>
              <a:solidFill>
                <a:schemeClr val="tx2">
                  <a:alpha val="15000"/>
                </a:schemeClr>
              </a:solidFill>
              <a:ln>
                <a:noFill/>
              </a:ln>
              <a:effectLst/>
            </c:spPr>
            <c:extLst>
              <c:ext xmlns:c16="http://schemas.microsoft.com/office/drawing/2014/chart" uri="{C3380CC4-5D6E-409C-BE32-E72D297353CC}">
                <c16:uniqueId val="{00000004-E78E-489F-9E80-1E9D31D7ACA7}"/>
              </c:ext>
            </c:extLst>
          </c:dPt>
          <c:dPt>
            <c:idx val="2"/>
            <c:invertIfNegative val="0"/>
            <c:bubble3D val="0"/>
            <c:spPr>
              <a:solidFill>
                <a:schemeClr val="accent1"/>
              </a:solidFill>
              <a:ln>
                <a:noFill/>
              </a:ln>
              <a:effectLst/>
            </c:spPr>
            <c:extLst>
              <c:ext xmlns:c16="http://schemas.microsoft.com/office/drawing/2014/chart" uri="{C3380CC4-5D6E-409C-BE32-E72D297353CC}">
                <c16:uniqueId val="{00000006-E78E-489F-9E80-1E9D31D7ACA7}"/>
              </c:ext>
            </c:extLst>
          </c:dPt>
          <c:dPt>
            <c:idx val="3"/>
            <c:invertIfNegative val="0"/>
            <c:bubble3D val="0"/>
            <c:spPr>
              <a:solidFill>
                <a:schemeClr val="tx2">
                  <a:alpha val="15000"/>
                </a:schemeClr>
              </a:solidFill>
              <a:ln>
                <a:noFill/>
              </a:ln>
              <a:effectLst/>
            </c:spPr>
            <c:extLst>
              <c:ext xmlns:c16="http://schemas.microsoft.com/office/drawing/2014/chart" uri="{C3380CC4-5D6E-409C-BE32-E72D297353CC}">
                <c16:uniqueId val="{00000008-E78E-489F-9E80-1E9D31D7ACA7}"/>
              </c:ext>
            </c:extLst>
          </c:dPt>
          <c:dPt>
            <c:idx val="4"/>
            <c:invertIfNegative val="0"/>
            <c:bubble3D val="0"/>
            <c:spPr>
              <a:solidFill>
                <a:schemeClr val="accent1"/>
              </a:solidFill>
              <a:ln>
                <a:noFill/>
              </a:ln>
              <a:effectLst/>
            </c:spPr>
            <c:extLst>
              <c:ext xmlns:c16="http://schemas.microsoft.com/office/drawing/2014/chart" uri="{C3380CC4-5D6E-409C-BE32-E72D297353CC}">
                <c16:uniqueId val="{0000000A-E78E-489F-9E80-1E9D31D7ACA7}"/>
              </c:ext>
            </c:extLst>
          </c:dPt>
          <c:dLbls>
            <c:dLbl>
              <c:idx val="0"/>
              <c:tx>
                <c:rich>
                  <a:bodyPr/>
                  <a:lstStyle/>
                  <a:p>
                    <a:r>
                      <a:rPr lang="en-US" altLang="zh-CN" dirty="0">
                        <a:solidFill>
                          <a:srgbClr val="FFFFFF"/>
                        </a:solidFill>
                      </a:rPr>
                      <a:t>Time</a:t>
                    </a:r>
                    <a:r>
                      <a:rPr lang="en-US" altLang="zh-CN" baseline="0" dirty="0">
                        <a:solidFill>
                          <a:srgbClr val="FFFFFF"/>
                        </a:solidFill>
                      </a:rPr>
                      <a:t>, 5 days</a:t>
                    </a:r>
                  </a:p>
                </c:rich>
              </c:tx>
              <c:dLblPos val="ctr"/>
              <c:showLegendKey val="0"/>
              <c:showVal val="1"/>
              <c:showCatName val="1"/>
              <c:showSerName val="0"/>
              <c:showPercent val="0"/>
              <c:showBubbleSize val="0"/>
              <c:separator>, </c:separator>
              <c:extLst>
                <c:ext xmlns:c15="http://schemas.microsoft.com/office/drawing/2012/chart" uri="{CE6537A1-D6FC-4f65-9D91-7224C49458BB}">
                  <c15:showDataLabelsRange val="0"/>
                </c:ext>
                <c:ext xmlns:c16="http://schemas.microsoft.com/office/drawing/2014/chart" uri="{C3380CC4-5D6E-409C-BE32-E72D297353CC}">
                  <c16:uniqueId val="{00000002-E78E-489F-9E80-1E9D31D7ACA7}"/>
                </c:ext>
              </c:extLst>
            </c:dLbl>
            <c:dLbl>
              <c:idx val="1"/>
              <c:tx>
                <c:rich>
                  <a:bodyPr/>
                  <a:lstStyle/>
                  <a:p>
                    <a:r>
                      <a:rPr lang="en-US" altLang="zh-CN" baseline="0" dirty="0">
                        <a:solidFill>
                          <a:schemeClr val="tx1"/>
                        </a:solidFill>
                      </a:rPr>
                      <a:t>Time, 5 days</a:t>
                    </a:r>
                  </a:p>
                </c:rich>
              </c:tx>
              <c:dLblPos val="ctr"/>
              <c:showLegendKey val="0"/>
              <c:showVal val="1"/>
              <c:showCatName val="1"/>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4-E78E-489F-9E80-1E9D31D7ACA7}"/>
                </c:ext>
              </c:extLst>
            </c:dLbl>
            <c:dLbl>
              <c:idx val="2"/>
              <c:tx>
                <c:rich>
                  <a:bodyPr/>
                  <a:lstStyle/>
                  <a:p>
                    <a:r>
                      <a:rPr lang="en-US" altLang="zh-CN" dirty="0"/>
                      <a:t>Time</a:t>
                    </a:r>
                    <a:r>
                      <a:rPr lang="en-US" altLang="zh-CN" baseline="0" dirty="0"/>
                      <a:t>, 5 days</a:t>
                    </a:r>
                  </a:p>
                </c:rich>
              </c:tx>
              <c:dLblPos val="ctr"/>
              <c:showLegendKey val="0"/>
              <c:showVal val="1"/>
              <c:showCatName val="1"/>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6-E78E-489F-9E80-1E9D31D7ACA7}"/>
                </c:ext>
              </c:extLst>
            </c:dLbl>
            <c:dLbl>
              <c:idx val="3"/>
              <c:tx>
                <c:rich>
                  <a:bodyPr/>
                  <a:lstStyle/>
                  <a:p>
                    <a:r>
                      <a:rPr lang="en-US" altLang="zh-CN" dirty="0">
                        <a:solidFill>
                          <a:schemeClr val="tx1"/>
                        </a:solidFill>
                      </a:rPr>
                      <a:t>Time,5 days</a:t>
                    </a:r>
                  </a:p>
                </c:rich>
              </c:tx>
              <c:dLblPos val="ctr"/>
              <c:showLegendKey val="0"/>
              <c:showVal val="1"/>
              <c:showCatName val="1"/>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8-E78E-489F-9E80-1E9D31D7ACA7}"/>
                </c:ext>
              </c:extLst>
            </c:dLbl>
            <c:dLbl>
              <c:idx val="4"/>
              <c:tx>
                <c:rich>
                  <a:bodyPr/>
                  <a:lstStyle/>
                  <a:p>
                    <a:r>
                      <a:rPr lang="en-US" altLang="zh-CN"/>
                      <a:t>Time,</a:t>
                    </a:r>
                    <a:r>
                      <a:rPr lang="en-US" altLang="zh-CN" baseline="0"/>
                      <a:t>5 days</a:t>
                    </a:r>
                    <a:endParaRPr lang="en-US" altLang="zh-CN" dirty="0"/>
                  </a:p>
                </c:rich>
              </c:tx>
              <c:dLblPos val="ctr"/>
              <c:showLegendKey val="0"/>
              <c:showVal val="1"/>
              <c:showCatName val="1"/>
              <c:showSerName val="0"/>
              <c:showPercent val="0"/>
              <c:showBubbleSize val="0"/>
              <c:extLst>
                <c:ext xmlns:c15="http://schemas.microsoft.com/office/drawing/2012/chart" uri="{CE6537A1-D6FC-4f65-9D91-7224C49458BB}">
                  <c15:showDataLabelsRange val="0"/>
                </c:ext>
                <c:ext xmlns:c16="http://schemas.microsoft.com/office/drawing/2014/chart" uri="{C3380CC4-5D6E-409C-BE32-E72D297353CC}">
                  <c16:uniqueId val="{0000000A-E78E-489F-9E80-1E9D31D7ACA7}"/>
                </c:ext>
              </c:extLst>
            </c:dLbl>
            <c:spPr>
              <a:noFill/>
              <a:ln>
                <a:noFill/>
              </a:ln>
              <a:effectLst/>
            </c:spPr>
            <c:txPr>
              <a:bodyPr rot="0" spcFirstLastPara="1" vertOverflow="ellipsis" vert="horz" wrap="square" lIns="38100" tIns="19050" rIns="38100" bIns="19050" anchor="ctr" anchorCtr="1">
                <a:spAutoFit/>
              </a:bodyPr>
              <a:lstStyle/>
              <a:p>
                <a:pPr>
                  <a:defRPr sz="1000" b="0" i="0" u="none" strike="noStrike" kern="1200" baseline="0">
                    <a:solidFill>
                      <a:schemeClr val="tx1"/>
                    </a:solidFill>
                    <a:latin typeface="+mn-lt"/>
                    <a:ea typeface="+mn-ea"/>
                    <a:cs typeface="+mn-cs"/>
                  </a:defRPr>
                </a:pPr>
                <a:endParaRPr lang="zh-CN"/>
              </a:p>
            </c:txPr>
            <c:dLblPos val="ctr"/>
            <c:showLegendKey val="0"/>
            <c:showVal val="1"/>
            <c:showCatName val="1"/>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Sheet1!$A$2:$A$6</c:f>
              <c:strCache>
                <c:ptCount val="5"/>
                <c:pt idx="0">
                  <c:v>Text 01</c:v>
                </c:pt>
                <c:pt idx="1">
                  <c:v>Text 02</c:v>
                </c:pt>
                <c:pt idx="2">
                  <c:v>Text 03</c:v>
                </c:pt>
                <c:pt idx="3">
                  <c:v>Text 04</c:v>
                </c:pt>
                <c:pt idx="4">
                  <c:v>Text 05</c:v>
                </c:pt>
              </c:strCache>
            </c:strRef>
          </c:cat>
          <c:val>
            <c:numRef>
              <c:f>Sheet1!$C$2:$C$6</c:f>
              <c:numCache>
                <c:formatCode>General</c:formatCode>
                <c:ptCount val="5"/>
                <c:pt idx="0">
                  <c:v>3</c:v>
                </c:pt>
                <c:pt idx="1">
                  <c:v>4</c:v>
                </c:pt>
                <c:pt idx="2">
                  <c:v>4</c:v>
                </c:pt>
                <c:pt idx="3">
                  <c:v>4</c:v>
                </c:pt>
                <c:pt idx="4">
                  <c:v>3</c:v>
                </c:pt>
              </c:numCache>
            </c:numRef>
          </c:val>
          <c:extLst>
            <c:ext xmlns:c16="http://schemas.microsoft.com/office/drawing/2014/chart" uri="{C3380CC4-5D6E-409C-BE32-E72D297353CC}">
              <c16:uniqueId val="{0000000B-E78E-489F-9E80-1E9D31D7ACA7}"/>
            </c:ext>
          </c:extLst>
        </c:ser>
        <c:dLbls>
          <c:showLegendKey val="0"/>
          <c:showVal val="0"/>
          <c:showCatName val="0"/>
          <c:showSerName val="0"/>
          <c:showPercent val="0"/>
          <c:showBubbleSize val="0"/>
        </c:dLbls>
        <c:gapWidth val="100"/>
        <c:overlap val="100"/>
        <c:axId val="1015721776"/>
        <c:axId val="1015718640"/>
      </c:barChart>
      <c:catAx>
        <c:axId val="1015721776"/>
        <c:scaling>
          <c:orientation val="maxMin"/>
        </c:scaling>
        <c:delete val="0"/>
        <c:axPos val="l"/>
        <c:numFmt formatCode="d" sourceLinked="0"/>
        <c:majorTickMark val="none"/>
        <c:minorTickMark val="none"/>
        <c:tickLblPos val="nextTo"/>
        <c:spPr>
          <a:noFill/>
          <a:ln w="9525" cap="flat" cmpd="sng" algn="ctr">
            <a:noFill/>
            <a:round/>
          </a:ln>
          <a:effectLst/>
        </c:spPr>
        <c:txPr>
          <a:bodyPr rot="-60000000" spcFirstLastPara="1" vertOverflow="ellipsis" vert="horz" wrap="square" anchor="ctr" anchorCtr="1"/>
          <a:lstStyle/>
          <a:p>
            <a:pPr algn="ctr">
              <a:defRPr lang="en-US" altLang="zh-CN" sz="1000" b="0" i="0" u="none" strike="noStrike" kern="1200" baseline="0">
                <a:solidFill>
                  <a:schemeClr val="tx1">
                    <a:lumMod val="50000"/>
                    <a:lumOff val="50000"/>
                    <a:alpha val="80000"/>
                  </a:schemeClr>
                </a:solidFill>
                <a:latin typeface="+mn-lt"/>
                <a:ea typeface="+mn-ea"/>
                <a:cs typeface="+mn-cs"/>
              </a:defRPr>
            </a:pPr>
            <a:endParaRPr lang="zh-CN"/>
          </a:p>
        </c:txPr>
        <c:crossAx val="1015718640"/>
        <c:crossesAt val="0"/>
        <c:auto val="1"/>
        <c:lblAlgn val="ctr"/>
        <c:lblOffset val="100"/>
        <c:noMultiLvlLbl val="0"/>
      </c:catAx>
      <c:valAx>
        <c:axId val="1015718640"/>
        <c:scaling>
          <c:orientation val="minMax"/>
          <c:max val="12"/>
        </c:scaling>
        <c:delete val="0"/>
        <c:axPos val="t"/>
        <c:majorGridlines>
          <c:spPr>
            <a:ln w="12700" cap="flat" cmpd="sng" algn="ctr">
              <a:solidFill>
                <a:schemeClr val="tx1">
                  <a:lumMod val="50000"/>
                  <a:lumOff val="50000"/>
                  <a:alpha val="30000"/>
                </a:schemeClr>
              </a:solidFill>
              <a:round/>
            </a:ln>
            <a:effectLst/>
          </c:spPr>
        </c:majorGridlines>
        <c:numFmt formatCode="d" sourceLinked="0"/>
        <c:majorTickMark val="none"/>
        <c:minorTickMark val="none"/>
        <c:tickLblPos val="low"/>
        <c:spPr>
          <a:noFill/>
          <a:ln>
            <a:noFill/>
          </a:ln>
          <a:effectLst/>
        </c:spPr>
        <c:txPr>
          <a:bodyPr rot="-60000000" spcFirstLastPara="1" vertOverflow="ellipsis" vert="horz" wrap="square" anchor="ctr" anchorCtr="1"/>
          <a:lstStyle/>
          <a:p>
            <a:pPr algn="ctr">
              <a:defRPr lang="en-US" altLang="zh-CN" sz="1000" b="0" i="0" u="none" strike="noStrike" kern="1200" baseline="0">
                <a:solidFill>
                  <a:schemeClr val="tx1">
                    <a:lumMod val="50000"/>
                    <a:lumOff val="50000"/>
                    <a:alpha val="80000"/>
                  </a:schemeClr>
                </a:solidFill>
                <a:latin typeface="+mn-lt"/>
                <a:ea typeface="+mn-ea"/>
                <a:cs typeface="+mn-cs"/>
              </a:defRPr>
            </a:pPr>
            <a:endParaRPr lang="zh-CN"/>
          </a:p>
        </c:txPr>
        <c:crossAx val="1015721776"/>
        <c:crosses val="autoZero"/>
        <c:crossBetween val="between"/>
      </c:valAx>
      <c:spPr>
        <a:noFill/>
        <a:ln w="12700">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3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82A3D24-6083-4546-8C6D-DEE86BAAAE49}" type="datetimeFigureOut">
              <a:rPr lang="zh-CN" altLang="en-US" smtClean="0"/>
              <a:t>2022/4/14</a:t>
            </a:fld>
            <a:endParaRPr lang="zh-CN" alt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3ED8765-8EF3-408C-9341-152904E414ED}" type="slidenum">
              <a:rPr lang="zh-CN" altLang="en-US" smtClean="0"/>
              <a:t>‹#›</a:t>
            </a:fld>
            <a:endParaRPr lang="zh-CN" altLang="en-US"/>
          </a:p>
        </p:txBody>
      </p:sp>
    </p:spTree>
    <p:extLst>
      <p:ext uri="{BB962C8B-B14F-4D97-AF65-F5344CB8AC3E}">
        <p14:creationId xmlns:p14="http://schemas.microsoft.com/office/powerpoint/2010/main" val="18985426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3ED8765-8EF3-408C-9341-152904E414ED}" type="slidenum">
              <a:rPr lang="zh-CN" altLang="en-US" smtClean="0"/>
              <a:t>6</a:t>
            </a:fld>
            <a:endParaRPr lang="zh-CN" altLang="en-US"/>
          </a:p>
        </p:txBody>
      </p:sp>
    </p:spTree>
    <p:extLst>
      <p:ext uri="{BB962C8B-B14F-4D97-AF65-F5344CB8AC3E}">
        <p14:creationId xmlns:p14="http://schemas.microsoft.com/office/powerpoint/2010/main" val="37121586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8150" y="1252538"/>
            <a:ext cx="6010275" cy="3381375"/>
          </a:xfrm>
        </p:spPr>
      </p:sp>
      <p:sp>
        <p:nvSpPr>
          <p:cNvPr id="3" name="Notes Placeholder 2"/>
          <p:cNvSpPr>
            <a:spLocks noGrp="1"/>
          </p:cNvSpPr>
          <p:nvPr>
            <p:ph type="body" idx="1"/>
          </p:nvPr>
        </p:nvSpPr>
        <p:spPr/>
        <p:txBody>
          <a:bodyPr/>
          <a:lstStyle/>
          <a:p>
            <a:endParaRPr lang="en-US" altLang="zh-CN" dirty="0"/>
          </a:p>
        </p:txBody>
      </p:sp>
      <p:sp>
        <p:nvSpPr>
          <p:cNvPr id="4" name="Slide Number Placeholder 3"/>
          <p:cNvSpPr>
            <a:spLocks noGrp="1"/>
          </p:cNvSpPr>
          <p:nvPr>
            <p:ph type="sldNum" sz="quarter" idx="5"/>
          </p:nvPr>
        </p:nvSpPr>
        <p:spPr/>
        <p:txBody>
          <a:bodyPr/>
          <a:lstStyle/>
          <a:p>
            <a:fld id="{4428CBA8-7810-4766-B530-356872D47133}" type="slidenum">
              <a:rPr lang="zh-CN" altLang="en-US" smtClean="0"/>
              <a:t>17</a:t>
            </a:fld>
            <a:endParaRPr lang="zh-CN" altLang="en-US"/>
          </a:p>
        </p:txBody>
      </p:sp>
    </p:spTree>
    <p:extLst>
      <p:ext uri="{BB962C8B-B14F-4D97-AF65-F5344CB8AC3E}">
        <p14:creationId xmlns:p14="http://schemas.microsoft.com/office/powerpoint/2010/main" val="3150245186"/>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B4F2A63E-CA3E-4C1C-8280-6DD283B974C5}"/>
              </a:ext>
            </a:extLst>
          </p:cNvPr>
          <p:cNvGrpSpPr/>
          <p:nvPr userDrawn="1"/>
        </p:nvGrpSpPr>
        <p:grpSpPr>
          <a:xfrm>
            <a:off x="-1" y="0"/>
            <a:ext cx="12192001" cy="6858000"/>
            <a:chOff x="-1" y="0"/>
            <a:chExt cx="12192001" cy="6858000"/>
          </a:xfrm>
        </p:grpSpPr>
        <p:grpSp>
          <p:nvGrpSpPr>
            <p:cNvPr id="10" name="组合 9">
              <a:extLst>
                <a:ext uri="{FF2B5EF4-FFF2-40B4-BE49-F238E27FC236}">
                  <a16:creationId xmlns:a16="http://schemas.microsoft.com/office/drawing/2014/main" id="{27F922DB-2236-4D3B-9D60-8EDFFC335E23}"/>
                </a:ext>
              </a:extLst>
            </p:cNvPr>
            <p:cNvGrpSpPr/>
            <p:nvPr/>
          </p:nvGrpSpPr>
          <p:grpSpPr>
            <a:xfrm>
              <a:off x="-1" y="0"/>
              <a:ext cx="12192001" cy="6858000"/>
              <a:chOff x="-1" y="0"/>
              <a:chExt cx="12192001" cy="6858000"/>
            </a:xfrm>
          </p:grpSpPr>
          <p:grpSp>
            <p:nvGrpSpPr>
              <p:cNvPr id="15" name="组合 14">
                <a:extLst>
                  <a:ext uri="{FF2B5EF4-FFF2-40B4-BE49-F238E27FC236}">
                    <a16:creationId xmlns:a16="http://schemas.microsoft.com/office/drawing/2014/main" id="{EE89A81B-D1A1-4EF1-95C1-A4B23B385ED1}"/>
                  </a:ext>
                </a:extLst>
              </p:cNvPr>
              <p:cNvGrpSpPr/>
              <p:nvPr/>
            </p:nvGrpSpPr>
            <p:grpSpPr>
              <a:xfrm flipH="1">
                <a:off x="-1" y="0"/>
                <a:ext cx="12192001" cy="6858000"/>
                <a:chOff x="1" y="0"/>
                <a:chExt cx="12192001" cy="6858000"/>
              </a:xfrm>
            </p:grpSpPr>
            <p:pic>
              <p:nvPicPr>
                <p:cNvPr id="21" name="图片 20">
                  <a:extLst>
                    <a:ext uri="{FF2B5EF4-FFF2-40B4-BE49-F238E27FC236}">
                      <a16:creationId xmlns:a16="http://schemas.microsoft.com/office/drawing/2014/main" id="{96D38A27-17E2-48E0-8652-ED80E69DCB22}"/>
                    </a:ext>
                  </a:extLst>
                </p:cNvPr>
                <p:cNvPicPr>
                  <a:picLocks noChangeAspect="1"/>
                </p:cNvPicPr>
                <p:nvPr/>
              </p:nvPicPr>
              <p:blipFill>
                <a:blip r:embed="rId2">
                  <a:extLst>
                    <a:ext uri="{BEBA8EAE-BF5A-486C-A8C5-ECC9F3942E4B}">
                      <a14:imgProps xmlns:a14="http://schemas.microsoft.com/office/drawing/2010/main">
                        <a14:imgLayer r:embed="rId3">
                          <a14:imgEffect>
                            <a14:saturation sat="130000"/>
                          </a14:imgEffect>
                        </a14:imgLayer>
                      </a14:imgProps>
                    </a:ext>
                    <a:ext uri="{28A0092B-C50C-407E-A947-70E740481C1C}">
                      <a14:useLocalDpi xmlns:a14="http://schemas.microsoft.com/office/drawing/2010/main" val="0"/>
                    </a:ext>
                  </a:extLst>
                </a:blip>
                <a:stretch>
                  <a:fillRect/>
                </a:stretch>
              </p:blipFill>
              <p:spPr>
                <a:xfrm>
                  <a:off x="1" y="0"/>
                  <a:ext cx="10287000" cy="6858000"/>
                </a:xfrm>
                <a:prstGeom prst="rect">
                  <a:avLst/>
                </a:prstGeom>
              </p:spPr>
            </p:pic>
            <p:pic>
              <p:nvPicPr>
                <p:cNvPr id="22" name="图片 21">
                  <a:extLst>
                    <a:ext uri="{FF2B5EF4-FFF2-40B4-BE49-F238E27FC236}">
                      <a16:creationId xmlns:a16="http://schemas.microsoft.com/office/drawing/2014/main" id="{8EDC62E9-8887-47A4-A937-8A17FEF6E939}"/>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130000"/>
                          </a14:imgEffect>
                        </a14:imgLayer>
                      </a14:imgProps>
                    </a:ext>
                    <a:ext uri="{28A0092B-C50C-407E-A947-70E740481C1C}">
                      <a14:useLocalDpi xmlns:a14="http://schemas.microsoft.com/office/drawing/2010/main" val="0"/>
                    </a:ext>
                  </a:extLst>
                </a:blip>
                <a:srcRect l="91199"/>
                <a:stretch/>
              </p:blipFill>
              <p:spPr>
                <a:xfrm>
                  <a:off x="9477831" y="0"/>
                  <a:ext cx="2714171" cy="6858000"/>
                </a:xfrm>
                <a:prstGeom prst="rect">
                  <a:avLst/>
                </a:prstGeom>
              </p:spPr>
            </p:pic>
          </p:grpSp>
          <p:sp>
            <p:nvSpPr>
              <p:cNvPr id="16" name="ïşliďe">
                <a:extLst>
                  <a:ext uri="{FF2B5EF4-FFF2-40B4-BE49-F238E27FC236}">
                    <a16:creationId xmlns:a16="http://schemas.microsoft.com/office/drawing/2014/main" id="{4ED6525F-54CD-41C1-B597-1ABAD57EAAE9}"/>
                  </a:ext>
                </a:extLst>
              </p:cNvPr>
              <p:cNvSpPr/>
              <p:nvPr/>
            </p:nvSpPr>
            <p:spPr>
              <a:xfrm>
                <a:off x="16897" y="4724431"/>
                <a:ext cx="2583556" cy="1512790"/>
              </a:xfrm>
              <a:custGeom>
                <a:avLst/>
                <a:gdLst>
                  <a:gd name="connsiteX0" fmla="*/ 0 w 2583556"/>
                  <a:gd name="connsiteY0" fmla="*/ 0 h 1512790"/>
                  <a:gd name="connsiteX1" fmla="*/ 1827161 w 2583556"/>
                  <a:gd name="connsiteY1" fmla="*/ 0 h 1512790"/>
                  <a:gd name="connsiteX2" fmla="*/ 2583556 w 2583556"/>
                  <a:gd name="connsiteY2" fmla="*/ 756395 h 1512790"/>
                  <a:gd name="connsiteX3" fmla="*/ 2583555 w 2583556"/>
                  <a:gd name="connsiteY3" fmla="*/ 756395 h 1512790"/>
                  <a:gd name="connsiteX4" fmla="*/ 1827160 w 2583556"/>
                  <a:gd name="connsiteY4" fmla="*/ 1512790 h 1512790"/>
                  <a:gd name="connsiteX5" fmla="*/ 0 w 2583556"/>
                  <a:gd name="connsiteY5" fmla="*/ 1512790 h 1512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83556" h="1512790">
                    <a:moveTo>
                      <a:pt x="0" y="0"/>
                    </a:moveTo>
                    <a:lnTo>
                      <a:pt x="1827161" y="0"/>
                    </a:lnTo>
                    <a:cubicBezTo>
                      <a:pt x="2244906" y="0"/>
                      <a:pt x="2583556" y="338650"/>
                      <a:pt x="2583556" y="756395"/>
                    </a:cubicBezTo>
                    <a:lnTo>
                      <a:pt x="2583555" y="756395"/>
                    </a:lnTo>
                    <a:cubicBezTo>
                      <a:pt x="2583555" y="1174140"/>
                      <a:pt x="2244905" y="1512790"/>
                      <a:pt x="1827160" y="1512790"/>
                    </a:cubicBezTo>
                    <a:lnTo>
                      <a:pt x="0" y="1512790"/>
                    </a:ln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7" name="iśļíḋe">
                <a:extLst>
                  <a:ext uri="{FF2B5EF4-FFF2-40B4-BE49-F238E27FC236}">
                    <a16:creationId xmlns:a16="http://schemas.microsoft.com/office/drawing/2014/main" id="{F5DD89F9-5653-4718-8ED6-239BF2164CE1}"/>
                  </a:ext>
                </a:extLst>
              </p:cNvPr>
              <p:cNvSpPr/>
              <p:nvPr/>
            </p:nvSpPr>
            <p:spPr>
              <a:xfrm rot="16200000">
                <a:off x="8435975" y="3101975"/>
                <a:ext cx="6858000" cy="65405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n>
                    <a:noFill/>
                  </a:ln>
                  <a:solidFill>
                    <a:srgbClr val="4D4590"/>
                  </a:solidFill>
                </a:endParaRPr>
              </a:p>
            </p:txBody>
          </p:sp>
          <p:grpSp>
            <p:nvGrpSpPr>
              <p:cNvPr id="18" name="组合 17">
                <a:extLst>
                  <a:ext uri="{FF2B5EF4-FFF2-40B4-BE49-F238E27FC236}">
                    <a16:creationId xmlns:a16="http://schemas.microsoft.com/office/drawing/2014/main" id="{A8FEC47C-846C-4B79-A18D-A7F1FF42B2A0}"/>
                  </a:ext>
                </a:extLst>
              </p:cNvPr>
              <p:cNvGrpSpPr>
                <a:grpSpLocks/>
              </p:cNvGrpSpPr>
              <p:nvPr/>
            </p:nvGrpSpPr>
            <p:grpSpPr>
              <a:xfrm>
                <a:off x="1442086" y="5307957"/>
                <a:ext cx="424734" cy="424731"/>
                <a:chOff x="629590" y="4600086"/>
                <a:chExt cx="299830" cy="299832"/>
              </a:xfrm>
            </p:grpSpPr>
            <p:sp>
              <p:nvSpPr>
                <p:cNvPr id="19" name="íş1íde">
                  <a:extLst>
                    <a:ext uri="{FF2B5EF4-FFF2-40B4-BE49-F238E27FC236}">
                      <a16:creationId xmlns:a16="http://schemas.microsoft.com/office/drawing/2014/main" id="{D8E90F75-AC97-411A-94D5-F34AD564A5B3}"/>
                    </a:ext>
                  </a:extLst>
                </p:cNvPr>
                <p:cNvSpPr/>
                <p:nvPr/>
              </p:nvSpPr>
              <p:spPr>
                <a:xfrm rot="16200000" flipH="1">
                  <a:off x="629589" y="4600087"/>
                  <a:ext cx="299832" cy="299830"/>
                </a:xfrm>
                <a:prstGeom prst="ellipse">
                  <a:avLst/>
                </a:prstGeom>
                <a:noFill/>
                <a:ln>
                  <a:solidFill>
                    <a:schemeClr val="bg1">
                      <a:alpha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20" name="ísḷîḓê">
                  <a:extLst>
                    <a:ext uri="{FF2B5EF4-FFF2-40B4-BE49-F238E27FC236}">
                      <a16:creationId xmlns:a16="http://schemas.microsoft.com/office/drawing/2014/main" id="{C8D2FD8B-9181-4465-8DC8-4781F01CBC6C}"/>
                    </a:ext>
                  </a:extLst>
                </p:cNvPr>
                <p:cNvSpPr/>
                <p:nvPr/>
              </p:nvSpPr>
              <p:spPr>
                <a:xfrm rot="5400000">
                  <a:off x="754213" y="4719991"/>
                  <a:ext cx="69629" cy="6002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grpSp>
        </p:grpSp>
        <p:grpSp>
          <p:nvGrpSpPr>
            <p:cNvPr id="11" name="îslíde">
              <a:extLst>
                <a:ext uri="{FF2B5EF4-FFF2-40B4-BE49-F238E27FC236}">
                  <a16:creationId xmlns:a16="http://schemas.microsoft.com/office/drawing/2014/main" id="{9117F6B3-6342-4640-9CE9-1F52C66F86FC}"/>
                </a:ext>
              </a:extLst>
            </p:cNvPr>
            <p:cNvGrpSpPr/>
            <p:nvPr/>
          </p:nvGrpSpPr>
          <p:grpSpPr>
            <a:xfrm>
              <a:off x="11791968" y="636924"/>
              <a:ext cx="117960" cy="70075"/>
              <a:chOff x="11820295" y="893108"/>
              <a:chExt cx="153032" cy="40571"/>
            </a:xfrm>
          </p:grpSpPr>
          <p:cxnSp>
            <p:nvCxnSpPr>
              <p:cNvPr id="13" name="ïṥḷiḓê">
                <a:extLst>
                  <a:ext uri="{FF2B5EF4-FFF2-40B4-BE49-F238E27FC236}">
                    <a16:creationId xmlns:a16="http://schemas.microsoft.com/office/drawing/2014/main" id="{B0A7A388-70AB-420E-9772-ACD0EFD08987}"/>
                  </a:ext>
                </a:extLst>
              </p:cNvPr>
              <p:cNvCxnSpPr>
                <a:cxnSpLocks/>
              </p:cNvCxnSpPr>
              <p:nvPr/>
            </p:nvCxnSpPr>
            <p:spPr>
              <a:xfrm>
                <a:off x="11820295" y="893108"/>
                <a:ext cx="153009" cy="0"/>
              </a:xfrm>
              <a:prstGeom prst="line">
                <a:avLst/>
              </a:prstGeom>
              <a:ln w="15875" cap="rnd">
                <a:solidFill>
                  <a:srgbClr val="774A97"/>
                </a:solidFill>
              </a:ln>
            </p:spPr>
            <p:style>
              <a:lnRef idx="1">
                <a:schemeClr val="accent1"/>
              </a:lnRef>
              <a:fillRef idx="0">
                <a:schemeClr val="accent1"/>
              </a:fillRef>
              <a:effectRef idx="0">
                <a:schemeClr val="accent1"/>
              </a:effectRef>
              <a:fontRef idx="minor">
                <a:schemeClr val="tx1"/>
              </a:fontRef>
            </p:style>
          </p:cxnSp>
          <p:cxnSp>
            <p:nvCxnSpPr>
              <p:cNvPr id="14" name="iŝľîďè">
                <a:extLst>
                  <a:ext uri="{FF2B5EF4-FFF2-40B4-BE49-F238E27FC236}">
                    <a16:creationId xmlns:a16="http://schemas.microsoft.com/office/drawing/2014/main" id="{EA9F4C35-B7BC-4897-9A7E-F3D76A57EDE3}"/>
                  </a:ext>
                </a:extLst>
              </p:cNvPr>
              <p:cNvCxnSpPr>
                <a:cxnSpLocks/>
              </p:cNvCxnSpPr>
              <p:nvPr/>
            </p:nvCxnSpPr>
            <p:spPr>
              <a:xfrm>
                <a:off x="11902652" y="933679"/>
                <a:ext cx="70675" cy="0"/>
              </a:xfrm>
              <a:prstGeom prst="line">
                <a:avLst/>
              </a:prstGeom>
              <a:ln w="15875" cap="rnd">
                <a:solidFill>
                  <a:srgbClr val="774A97"/>
                </a:solidFill>
              </a:ln>
            </p:spPr>
            <p:style>
              <a:lnRef idx="1">
                <a:schemeClr val="accent1"/>
              </a:lnRef>
              <a:fillRef idx="0">
                <a:schemeClr val="accent1"/>
              </a:fillRef>
              <a:effectRef idx="0">
                <a:schemeClr val="accent1"/>
              </a:effectRef>
              <a:fontRef idx="minor">
                <a:schemeClr val="tx1"/>
              </a:fontRef>
            </p:style>
          </p:cxnSp>
        </p:grpSp>
      </p:grpSp>
      <p:sp>
        <p:nvSpPr>
          <p:cNvPr id="2" name="标题 1">
            <a:extLst>
              <a:ext uri="{FF2B5EF4-FFF2-40B4-BE49-F238E27FC236}">
                <a16:creationId xmlns:a16="http://schemas.microsoft.com/office/drawing/2014/main" id="{E545B57F-7D9D-4AD8-9FE4-E5267D65BB87}"/>
              </a:ext>
            </a:extLst>
          </p:cNvPr>
          <p:cNvSpPr>
            <a:spLocks noGrp="1"/>
          </p:cNvSpPr>
          <p:nvPr>
            <p:ph type="ctrTitle" hasCustomPrompt="1"/>
          </p:nvPr>
        </p:nvSpPr>
        <p:spPr>
          <a:xfrm>
            <a:off x="558835" y="3002092"/>
            <a:ext cx="4789424" cy="1173162"/>
          </a:xfrm>
        </p:spPr>
        <p:txBody>
          <a:bodyPr vert="horz" lIns="91440" tIns="45720" rIns="91440" bIns="45720" rtlCol="0" anchor="b">
            <a:noAutofit/>
          </a:bodyPr>
          <a:lstStyle>
            <a:lvl1pPr marL="0" algn="l" defTabSz="914354" rtl="0" eaLnBrk="1" latinLnBrk="0" hangingPunct="1">
              <a:lnSpc>
                <a:spcPct val="100000"/>
              </a:lnSpc>
              <a:spcBef>
                <a:spcPct val="0"/>
              </a:spcBef>
              <a:buNone/>
              <a:defRPr lang="zh-CN" altLang="en-US" sz="4000" b="1" kern="1200" dirty="0">
                <a:solidFill>
                  <a:schemeClr val="bg1"/>
                </a:solidFill>
                <a:latin typeface="+mj-lt"/>
                <a:ea typeface="+mj-ea"/>
                <a:cs typeface="+mj-cs"/>
              </a:defRPr>
            </a:lvl1pPr>
          </a:lstStyle>
          <a:p>
            <a:pPr lvl="0" defTabSz="914354"/>
            <a:r>
              <a:rPr lang="en-US" altLang="zh-CN" dirty="0"/>
              <a:t>Click to edit </a:t>
            </a:r>
            <a:br>
              <a:rPr lang="en-US" altLang="zh-CN" dirty="0"/>
            </a:br>
            <a:r>
              <a:rPr lang="en-US" altLang="zh-CN" dirty="0"/>
              <a:t>Master title style</a:t>
            </a:r>
            <a:endParaRPr lang="zh-CN" altLang="en-US" dirty="0"/>
          </a:p>
        </p:txBody>
      </p:sp>
      <p:sp>
        <p:nvSpPr>
          <p:cNvPr id="3" name="副标题 2">
            <a:extLst>
              <a:ext uri="{FF2B5EF4-FFF2-40B4-BE49-F238E27FC236}">
                <a16:creationId xmlns:a16="http://schemas.microsoft.com/office/drawing/2014/main" id="{42DDB65F-C302-4F35-9CCB-12FB82E2590D}"/>
              </a:ext>
            </a:extLst>
          </p:cNvPr>
          <p:cNvSpPr>
            <a:spLocks noGrp="1"/>
          </p:cNvSpPr>
          <p:nvPr>
            <p:ph type="subTitle" idx="1"/>
          </p:nvPr>
        </p:nvSpPr>
        <p:spPr>
          <a:xfrm>
            <a:off x="2050161" y="5421065"/>
            <a:ext cx="4789424" cy="535853"/>
          </a:xfrm>
        </p:spPr>
        <p:txBody>
          <a:bodyPr vert="horz" lIns="91440" tIns="45720" rIns="91440" bIns="45720" rtlCol="0" anchor="t">
            <a:normAutofit/>
          </a:bodyPr>
          <a:lstStyle>
            <a:lvl1pPr marL="0" indent="0" algn="l" defTabSz="914332" rtl="0" eaLnBrk="1" latinLnBrk="0" hangingPunct="1">
              <a:lnSpc>
                <a:spcPct val="90000"/>
              </a:lnSpc>
              <a:spcBef>
                <a:spcPct val="0"/>
              </a:spcBef>
              <a:buNone/>
              <a:defRPr lang="zh-CN" altLang="en-US" sz="1400" b="0" kern="1200" dirty="0">
                <a:ln w="12700">
                  <a:noFill/>
                </a:ln>
                <a:solidFill>
                  <a:schemeClr val="bg1"/>
                </a:solidFill>
                <a:latin typeface="+mj-lt"/>
                <a:ea typeface="+mj-ea"/>
                <a:cs typeface="+mj-cs"/>
              </a:defRPr>
            </a:lvl1pPr>
          </a:lstStyle>
          <a:p>
            <a:pPr marL="228600" lvl="0" indent="-228600" defTabSz="914354"/>
            <a:r>
              <a:rPr lang="en-US" altLang="zh-CN" dirty="0"/>
              <a:t>Click to edit Master subtitle style</a:t>
            </a:r>
            <a:endParaRPr lang="zh-CN" altLang="en-US" dirty="0"/>
          </a:p>
        </p:txBody>
      </p:sp>
      <p:sp>
        <p:nvSpPr>
          <p:cNvPr id="8" name="文本占位符 7">
            <a:extLst>
              <a:ext uri="{FF2B5EF4-FFF2-40B4-BE49-F238E27FC236}">
                <a16:creationId xmlns:a16="http://schemas.microsoft.com/office/drawing/2014/main" id="{44C4A721-803B-47CB-B99E-1D01E8E0169F}"/>
              </a:ext>
            </a:extLst>
          </p:cNvPr>
          <p:cNvSpPr>
            <a:spLocks noGrp="1"/>
          </p:cNvSpPr>
          <p:nvPr>
            <p:ph type="body" sz="quarter" idx="13" hasCustomPrompt="1"/>
          </p:nvPr>
        </p:nvSpPr>
        <p:spPr>
          <a:xfrm rot="5400000">
            <a:off x="10871454" y="5159822"/>
            <a:ext cx="1987042" cy="296271"/>
          </a:xfrm>
        </p:spPr>
        <p:txBody>
          <a:bodyPr vert="horz" lIns="91440" tIns="45720" rIns="91440" bIns="45720" rtlCol="0" anchor="ctr">
            <a:normAutofit/>
          </a:bodyPr>
          <a:lstStyle>
            <a:lvl1pPr marL="0" indent="0" algn="ctr" defTabSz="914400" rtl="0" eaLnBrk="1" latinLnBrk="0" hangingPunct="1">
              <a:buNone/>
              <a:defRPr lang="en-US" altLang="zh-CN" sz="1200" kern="1200" dirty="0">
                <a:solidFill>
                  <a:srgbClr val="774A97"/>
                </a:solidFill>
                <a:latin typeface="+mn-lt"/>
                <a:ea typeface="+mn-ea"/>
                <a:cs typeface="+mn-cs"/>
              </a:defRPr>
            </a:lvl1pPr>
            <a:lvl2pPr>
              <a:defRPr lang="en-US" altLang="zh-CN" sz="1600" smtClean="0"/>
            </a:lvl2pPr>
            <a:lvl3pPr>
              <a:defRPr lang="en-US" altLang="zh-CN" sz="1400" smtClean="0"/>
            </a:lvl3pPr>
            <a:lvl4pPr>
              <a:defRPr lang="en-US" altLang="zh-CN" sz="1200" smtClean="0"/>
            </a:lvl4pPr>
            <a:lvl5pPr>
              <a:defRPr lang="zh-CN" altLang="en-US" sz="1200"/>
            </a:lvl5pPr>
          </a:lstStyle>
          <a:p>
            <a:r>
              <a:rPr lang="en-US" altLang="zh-CN" dirty="0"/>
              <a:t>Speaker name and title</a:t>
            </a:r>
          </a:p>
        </p:txBody>
      </p:sp>
      <p:sp>
        <p:nvSpPr>
          <p:cNvPr id="9" name="文本占位符 8">
            <a:extLst>
              <a:ext uri="{FF2B5EF4-FFF2-40B4-BE49-F238E27FC236}">
                <a16:creationId xmlns:a16="http://schemas.microsoft.com/office/drawing/2014/main" id="{CA939A61-406D-45DC-B757-059EFAA05866}"/>
              </a:ext>
            </a:extLst>
          </p:cNvPr>
          <p:cNvSpPr>
            <a:spLocks noGrp="1"/>
          </p:cNvSpPr>
          <p:nvPr>
            <p:ph type="body" sz="quarter" idx="14" hasCustomPrompt="1"/>
          </p:nvPr>
        </p:nvSpPr>
        <p:spPr>
          <a:xfrm rot="5400000">
            <a:off x="10871454" y="2430130"/>
            <a:ext cx="1987042" cy="296271"/>
          </a:xfrm>
        </p:spPr>
        <p:txBody>
          <a:bodyPr vert="horz" lIns="91440" tIns="45720" rIns="91440" bIns="45720" rtlCol="0" anchor="ctr">
            <a:normAutofit/>
          </a:bodyPr>
          <a:lstStyle>
            <a:lvl1pPr marL="0" indent="0" algn="ctr" defTabSz="914400" rtl="0" eaLnBrk="1" latinLnBrk="0" hangingPunct="1">
              <a:buNone/>
              <a:defRPr lang="en-US" altLang="en-US" sz="1200" kern="1200" dirty="0">
                <a:solidFill>
                  <a:srgbClr val="774A97"/>
                </a:solidFill>
                <a:latin typeface="+mn-lt"/>
                <a:ea typeface="+mn-ea"/>
                <a:cs typeface="+mn-cs"/>
              </a:defRPr>
            </a:lvl1pPr>
            <a:lvl2pPr>
              <a:defRPr lang="en-US" altLang="zh-CN" sz="1600" smtClean="0"/>
            </a:lvl2pPr>
            <a:lvl3pPr>
              <a:defRPr lang="en-US" altLang="zh-CN" sz="1400" smtClean="0"/>
            </a:lvl3pPr>
            <a:lvl4pPr>
              <a:defRPr lang="en-US" altLang="zh-CN" sz="1200" smtClean="0"/>
            </a:lvl4pPr>
            <a:lvl5pPr>
              <a:defRPr lang="zh-CN" altLang="en-US" sz="1200"/>
            </a:lvl5pPr>
          </a:lstStyle>
          <a:p>
            <a:r>
              <a:rPr lang="en-US" altLang="zh-CN" dirty="0"/>
              <a:t>www.islide.cc</a:t>
            </a:r>
            <a:endParaRPr lang="en-US" altLang="en-US" dirty="0"/>
          </a:p>
        </p:txBody>
      </p:sp>
      <p:sp>
        <p:nvSpPr>
          <p:cNvPr id="12" name="文本占位符 11">
            <a:extLst>
              <a:ext uri="{FF2B5EF4-FFF2-40B4-BE49-F238E27FC236}">
                <a16:creationId xmlns:a16="http://schemas.microsoft.com/office/drawing/2014/main" id="{4EF3F9F2-2DBE-4016-9D2B-F5CF4BE8EBCE}"/>
              </a:ext>
            </a:extLst>
          </p:cNvPr>
          <p:cNvSpPr>
            <a:spLocks noGrp="1"/>
          </p:cNvSpPr>
          <p:nvPr>
            <p:ph type="body" sz="quarter" idx="15" hasCustomPrompt="1"/>
          </p:nvPr>
        </p:nvSpPr>
        <p:spPr>
          <a:xfrm>
            <a:off x="671367" y="513652"/>
            <a:ext cx="1039091" cy="296271"/>
          </a:xfrm>
        </p:spPr>
        <p:txBody>
          <a:bodyPr vert="horz" wrap="none" lIns="91440" tIns="45720" rIns="91440" bIns="45720" rtlCol="0" anchor="ctr">
            <a:normAutofit/>
          </a:bodyPr>
          <a:lstStyle>
            <a:lvl1pPr marL="0" indent="0" algn="l" defTabSz="914400" rtl="0" eaLnBrk="1" latinLnBrk="0" hangingPunct="1">
              <a:buNone/>
              <a:defRPr lang="en-US" altLang="zh-CN" sz="1200" b="1" kern="1200" dirty="0">
                <a:solidFill>
                  <a:schemeClr val="bg1"/>
                </a:solidFill>
                <a:latin typeface="+mn-lt"/>
                <a:ea typeface="+mn-ea"/>
                <a:cs typeface="+mn-cs"/>
              </a:defRPr>
            </a:lvl1pPr>
            <a:lvl2pPr>
              <a:defRPr lang="en-US" altLang="zh-CN" sz="1600" smtClean="0"/>
            </a:lvl2pPr>
            <a:lvl3pPr>
              <a:defRPr lang="en-US" altLang="zh-CN" sz="1400" smtClean="0"/>
            </a:lvl3pPr>
            <a:lvl4pPr>
              <a:defRPr lang="en-US" altLang="zh-CN" sz="1200" smtClean="0"/>
            </a:lvl4pPr>
            <a:lvl5pPr>
              <a:defRPr lang="zh-CN" altLang="en-US" sz="1200"/>
            </a:lvl5pPr>
          </a:lstStyle>
          <a:p>
            <a:r>
              <a:rPr lang="en-US" altLang="zh-CN" dirty="0"/>
              <a:t>LGOO HERE</a:t>
            </a:r>
          </a:p>
        </p:txBody>
      </p:sp>
    </p:spTree>
    <p:extLst>
      <p:ext uri="{BB962C8B-B14F-4D97-AF65-F5344CB8AC3E}">
        <p14:creationId xmlns:p14="http://schemas.microsoft.com/office/powerpoint/2010/main" val="32185414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Ref idx="1001">
        <a:schemeClr val="bg1"/>
      </p:bgRef>
    </p:bg>
    <p:spTree>
      <p:nvGrpSpPr>
        <p:cNvPr id="1" name=""/>
        <p:cNvGrpSpPr/>
        <p:nvPr/>
      </p:nvGrpSpPr>
      <p:grpSpPr>
        <a:xfrm>
          <a:off x="0" y="0"/>
          <a:ext cx="0" cy="0"/>
          <a:chOff x="0" y="0"/>
          <a:chExt cx="0" cy="0"/>
        </a:xfrm>
      </p:grpSpPr>
      <p:grpSp>
        <p:nvGrpSpPr>
          <p:cNvPr id="13" name="组合 12">
            <a:extLst>
              <a:ext uri="{FF2B5EF4-FFF2-40B4-BE49-F238E27FC236}">
                <a16:creationId xmlns:a16="http://schemas.microsoft.com/office/drawing/2014/main" id="{D1D97943-11ED-4FD9-81B2-A72F988B2344}"/>
              </a:ext>
            </a:extLst>
          </p:cNvPr>
          <p:cNvGrpSpPr/>
          <p:nvPr userDrawn="1"/>
        </p:nvGrpSpPr>
        <p:grpSpPr>
          <a:xfrm>
            <a:off x="-1" y="0"/>
            <a:ext cx="12192002" cy="6858001"/>
            <a:chOff x="-99153" y="-723901"/>
            <a:chExt cx="12192002" cy="6858001"/>
          </a:xfrm>
        </p:grpSpPr>
        <p:grpSp>
          <p:nvGrpSpPr>
            <p:cNvPr id="15" name="组合 14">
              <a:extLst>
                <a:ext uri="{FF2B5EF4-FFF2-40B4-BE49-F238E27FC236}">
                  <a16:creationId xmlns:a16="http://schemas.microsoft.com/office/drawing/2014/main" id="{DD6847D0-988C-431A-9E69-B41FEDBAE909}"/>
                </a:ext>
              </a:extLst>
            </p:cNvPr>
            <p:cNvGrpSpPr/>
            <p:nvPr/>
          </p:nvGrpSpPr>
          <p:grpSpPr>
            <a:xfrm flipH="1">
              <a:off x="-99152" y="-723901"/>
              <a:ext cx="12192001" cy="6858000"/>
              <a:chOff x="1" y="0"/>
              <a:chExt cx="12192001" cy="6858000"/>
            </a:xfrm>
          </p:grpSpPr>
          <p:pic>
            <p:nvPicPr>
              <p:cNvPr id="17" name="图片 16">
                <a:extLst>
                  <a:ext uri="{FF2B5EF4-FFF2-40B4-BE49-F238E27FC236}">
                    <a16:creationId xmlns:a16="http://schemas.microsoft.com/office/drawing/2014/main" id="{7089700B-716A-4675-968A-18D727192DFC}"/>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60"/>
                        </a14:imgEffect>
                      </a14:imgLayer>
                    </a14:imgProps>
                  </a:ext>
                  <a:ext uri="{28A0092B-C50C-407E-A947-70E740481C1C}">
                    <a14:useLocalDpi xmlns:a14="http://schemas.microsoft.com/office/drawing/2010/main" val="0"/>
                  </a:ext>
                </a:extLst>
              </a:blip>
              <a:stretch>
                <a:fillRect/>
              </a:stretch>
            </p:blipFill>
            <p:spPr>
              <a:xfrm>
                <a:off x="1" y="0"/>
                <a:ext cx="10287000" cy="6858000"/>
              </a:xfrm>
              <a:prstGeom prst="rect">
                <a:avLst/>
              </a:prstGeom>
            </p:spPr>
          </p:pic>
          <p:pic>
            <p:nvPicPr>
              <p:cNvPr id="20" name="图片 19">
                <a:extLst>
                  <a:ext uri="{FF2B5EF4-FFF2-40B4-BE49-F238E27FC236}">
                    <a16:creationId xmlns:a16="http://schemas.microsoft.com/office/drawing/2014/main" id="{D67916E6-ADAE-495A-8CBA-1F9B28414C88}"/>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Blur radius="60"/>
                        </a14:imgEffect>
                      </a14:imgLayer>
                    </a14:imgProps>
                  </a:ext>
                  <a:ext uri="{28A0092B-C50C-407E-A947-70E740481C1C}">
                    <a14:useLocalDpi xmlns:a14="http://schemas.microsoft.com/office/drawing/2010/main" val="0"/>
                  </a:ext>
                </a:extLst>
              </a:blip>
              <a:srcRect l="91199"/>
              <a:stretch/>
            </p:blipFill>
            <p:spPr>
              <a:xfrm>
                <a:off x="9477831" y="0"/>
                <a:ext cx="2714171" cy="6858000"/>
              </a:xfrm>
              <a:prstGeom prst="rect">
                <a:avLst/>
              </a:prstGeom>
            </p:spPr>
          </p:pic>
        </p:grpSp>
        <p:sp>
          <p:nvSpPr>
            <p:cNvPr id="16" name="îSlídè">
              <a:extLst>
                <a:ext uri="{FF2B5EF4-FFF2-40B4-BE49-F238E27FC236}">
                  <a16:creationId xmlns:a16="http://schemas.microsoft.com/office/drawing/2014/main" id="{BDBD1775-D9AA-4315-AF72-D8252652082B}"/>
                </a:ext>
              </a:extLst>
            </p:cNvPr>
            <p:cNvSpPr/>
            <p:nvPr/>
          </p:nvSpPr>
          <p:spPr>
            <a:xfrm rot="16200000">
              <a:off x="2567848" y="-3390901"/>
              <a:ext cx="6858000" cy="12192001"/>
            </a:xfrm>
            <a:prstGeom prst="rect">
              <a:avLst/>
            </a:prstGeom>
            <a:solidFill>
              <a:schemeClr val="accent3">
                <a:lumMod val="1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n>
                  <a:noFill/>
                </a:ln>
                <a:solidFill>
                  <a:srgbClr val="4D4590"/>
                </a:solidFill>
              </a:endParaRPr>
            </a:p>
          </p:txBody>
        </p:sp>
      </p:grpSp>
      <p:sp>
        <p:nvSpPr>
          <p:cNvPr id="2" name="标题 1">
            <a:extLst>
              <a:ext uri="{FF2B5EF4-FFF2-40B4-BE49-F238E27FC236}">
                <a16:creationId xmlns:a16="http://schemas.microsoft.com/office/drawing/2014/main" id="{95DC6DA8-D137-41D2-A934-63CB8FFB8B81}"/>
              </a:ext>
            </a:extLst>
          </p:cNvPr>
          <p:cNvSpPr>
            <a:spLocks noGrp="1"/>
          </p:cNvSpPr>
          <p:nvPr userDrawn="1">
            <p:ph type="title"/>
          </p:nvPr>
        </p:nvSpPr>
        <p:spPr/>
        <p:txBody>
          <a:bodyPr/>
          <a:lstStyle/>
          <a:p>
            <a:r>
              <a:rPr lang="en-US" altLang="zh-CN" dirty="0"/>
              <a:t>Click to edit Master title style</a:t>
            </a:r>
            <a:endParaRPr lang="zh-CN" altLang="en-US" dirty="0"/>
          </a:p>
        </p:txBody>
      </p:sp>
      <p:sp>
        <p:nvSpPr>
          <p:cNvPr id="3" name="内容占位符 2">
            <a:extLst>
              <a:ext uri="{FF2B5EF4-FFF2-40B4-BE49-F238E27FC236}">
                <a16:creationId xmlns:a16="http://schemas.microsoft.com/office/drawing/2014/main" id="{0CED916A-3E34-4B9E-8F9F-7A8921A30F99}"/>
              </a:ext>
            </a:extLst>
          </p:cNvPr>
          <p:cNvSpPr>
            <a:spLocks noGrp="1"/>
          </p:cNvSpPr>
          <p:nvPr userDrawn="1">
            <p:ph idx="1"/>
          </p:nvPr>
        </p:nvSpPr>
        <p:spPr/>
        <p:txBody>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dirty="0"/>
          </a:p>
        </p:txBody>
      </p:sp>
      <p:sp>
        <p:nvSpPr>
          <p:cNvPr id="4" name="日期占位符 3">
            <a:extLst>
              <a:ext uri="{FF2B5EF4-FFF2-40B4-BE49-F238E27FC236}">
                <a16:creationId xmlns:a16="http://schemas.microsoft.com/office/drawing/2014/main" id="{57FE6FF3-E480-4C96-9DE0-054940E7CBC6}"/>
              </a:ext>
            </a:extLst>
          </p:cNvPr>
          <p:cNvSpPr>
            <a:spLocks noGrp="1"/>
          </p:cNvSpPr>
          <p:nvPr userDrawn="1">
            <p:ph type="dt" sz="half" idx="10"/>
          </p:nvPr>
        </p:nvSpPr>
        <p:spPr/>
        <p:txBody>
          <a:bodyPr/>
          <a:lstStyle/>
          <a:p>
            <a:fld id="{3BC5AEBE-086C-4980-A4E1-E89EE17EFFB9}" type="datetime1">
              <a:rPr lang="zh-CN" altLang="en-US" smtClean="0"/>
              <a:t>2022/4/14</a:t>
            </a:fld>
            <a:endParaRPr lang="zh-CN" altLang="en-US"/>
          </a:p>
        </p:txBody>
      </p:sp>
      <p:sp>
        <p:nvSpPr>
          <p:cNvPr id="5" name="页脚占位符 4">
            <a:extLst>
              <a:ext uri="{FF2B5EF4-FFF2-40B4-BE49-F238E27FC236}">
                <a16:creationId xmlns:a16="http://schemas.microsoft.com/office/drawing/2014/main" id="{055DFAA1-D4C3-4306-A3AE-0641E3581966}"/>
              </a:ext>
            </a:extLst>
          </p:cNvPr>
          <p:cNvSpPr>
            <a:spLocks noGrp="1"/>
          </p:cNvSpPr>
          <p:nvPr userDrawn="1">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A3E0EBE-EC20-4150-A2C6-9837F3449581}"/>
              </a:ext>
            </a:extLst>
          </p:cNvPr>
          <p:cNvSpPr>
            <a:spLocks noGrp="1"/>
          </p:cNvSpPr>
          <p:nvPr userDrawn="1">
            <p:ph type="sldNum" sz="quarter" idx="12"/>
          </p:nvPr>
        </p:nvSpPr>
        <p:spPr/>
        <p:txBody>
          <a:bodyPr/>
          <a:lstStyle/>
          <a:p>
            <a:fld id="{7F65B630-C7FF-41C0-9923-C5E5E29EED81}" type="slidenum">
              <a:rPr lang="zh-CN" altLang="en-US" smtClean="0"/>
              <a:t>‹#›</a:t>
            </a:fld>
            <a:endParaRPr lang="zh-CN" altLang="en-US"/>
          </a:p>
        </p:txBody>
      </p:sp>
    </p:spTree>
    <p:extLst>
      <p:ext uri="{BB962C8B-B14F-4D97-AF65-F5344CB8AC3E}">
        <p14:creationId xmlns:p14="http://schemas.microsoft.com/office/powerpoint/2010/main" val="82374293"/>
      </p:ext>
    </p:extLst>
  </p:cSld>
  <p:clrMapOvr>
    <a:overrideClrMapping bg1="dk1" tx1="lt1" bg2="dk2" tx2="lt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ontents Layout">
    <p:bg>
      <p:bgRef idx="1001">
        <a:schemeClr val="bg1"/>
      </p:bgRef>
    </p:bg>
    <p:spTree>
      <p:nvGrpSpPr>
        <p:cNvPr id="1" name=""/>
        <p:cNvGrpSpPr/>
        <p:nvPr/>
      </p:nvGrpSpPr>
      <p:grpSpPr>
        <a:xfrm>
          <a:off x="0" y="0"/>
          <a:ext cx="0" cy="0"/>
          <a:chOff x="0" y="0"/>
          <a:chExt cx="0" cy="0"/>
        </a:xfrm>
      </p:grpSpPr>
      <p:grpSp>
        <p:nvGrpSpPr>
          <p:cNvPr id="17" name="组合 16">
            <a:extLst>
              <a:ext uri="{FF2B5EF4-FFF2-40B4-BE49-F238E27FC236}">
                <a16:creationId xmlns:a16="http://schemas.microsoft.com/office/drawing/2014/main" id="{F1444F35-24EF-4557-9AC4-27178A816066}"/>
              </a:ext>
            </a:extLst>
          </p:cNvPr>
          <p:cNvGrpSpPr/>
          <p:nvPr userDrawn="1"/>
        </p:nvGrpSpPr>
        <p:grpSpPr>
          <a:xfrm>
            <a:off x="-1" y="0"/>
            <a:ext cx="12192002" cy="6858001"/>
            <a:chOff x="-99153" y="-723901"/>
            <a:chExt cx="12192002" cy="6858001"/>
          </a:xfrm>
        </p:grpSpPr>
        <p:grpSp>
          <p:nvGrpSpPr>
            <p:cNvPr id="18" name="组合 17">
              <a:extLst>
                <a:ext uri="{FF2B5EF4-FFF2-40B4-BE49-F238E27FC236}">
                  <a16:creationId xmlns:a16="http://schemas.microsoft.com/office/drawing/2014/main" id="{9696D971-5753-4E1F-9D41-ECF2D88885CF}"/>
                </a:ext>
              </a:extLst>
            </p:cNvPr>
            <p:cNvGrpSpPr/>
            <p:nvPr/>
          </p:nvGrpSpPr>
          <p:grpSpPr>
            <a:xfrm flipH="1">
              <a:off x="-99152" y="-723901"/>
              <a:ext cx="12192001" cy="6858000"/>
              <a:chOff x="1" y="0"/>
              <a:chExt cx="12192001" cy="6858000"/>
            </a:xfrm>
          </p:grpSpPr>
          <p:pic>
            <p:nvPicPr>
              <p:cNvPr id="20" name="图片 19">
                <a:extLst>
                  <a:ext uri="{FF2B5EF4-FFF2-40B4-BE49-F238E27FC236}">
                    <a16:creationId xmlns:a16="http://schemas.microsoft.com/office/drawing/2014/main" id="{A8384FBB-B81B-48FE-834B-A87250F0751F}"/>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60"/>
                        </a14:imgEffect>
                      </a14:imgLayer>
                    </a14:imgProps>
                  </a:ext>
                  <a:ext uri="{28A0092B-C50C-407E-A947-70E740481C1C}">
                    <a14:useLocalDpi xmlns:a14="http://schemas.microsoft.com/office/drawing/2010/main" val="0"/>
                  </a:ext>
                </a:extLst>
              </a:blip>
              <a:stretch>
                <a:fillRect/>
              </a:stretch>
            </p:blipFill>
            <p:spPr>
              <a:xfrm>
                <a:off x="1" y="0"/>
                <a:ext cx="10287000" cy="6858000"/>
              </a:xfrm>
              <a:prstGeom prst="rect">
                <a:avLst/>
              </a:prstGeom>
            </p:spPr>
          </p:pic>
          <p:pic>
            <p:nvPicPr>
              <p:cNvPr id="21" name="图片 20">
                <a:extLst>
                  <a:ext uri="{FF2B5EF4-FFF2-40B4-BE49-F238E27FC236}">
                    <a16:creationId xmlns:a16="http://schemas.microsoft.com/office/drawing/2014/main" id="{6D38762A-9F32-4F1C-87CC-FDFBF1DD0BAB}"/>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Blur radius="60"/>
                        </a14:imgEffect>
                      </a14:imgLayer>
                    </a14:imgProps>
                  </a:ext>
                  <a:ext uri="{28A0092B-C50C-407E-A947-70E740481C1C}">
                    <a14:useLocalDpi xmlns:a14="http://schemas.microsoft.com/office/drawing/2010/main" val="0"/>
                  </a:ext>
                </a:extLst>
              </a:blip>
              <a:srcRect l="91199"/>
              <a:stretch/>
            </p:blipFill>
            <p:spPr>
              <a:xfrm>
                <a:off x="9477831" y="0"/>
                <a:ext cx="2714171" cy="6858000"/>
              </a:xfrm>
              <a:prstGeom prst="rect">
                <a:avLst/>
              </a:prstGeom>
            </p:spPr>
          </p:pic>
        </p:grpSp>
        <p:sp>
          <p:nvSpPr>
            <p:cNvPr id="19" name="îślîḋè">
              <a:extLst>
                <a:ext uri="{FF2B5EF4-FFF2-40B4-BE49-F238E27FC236}">
                  <a16:creationId xmlns:a16="http://schemas.microsoft.com/office/drawing/2014/main" id="{53A5F8D8-808B-4777-ADDE-9D72071B7F9B}"/>
                </a:ext>
              </a:extLst>
            </p:cNvPr>
            <p:cNvSpPr/>
            <p:nvPr/>
          </p:nvSpPr>
          <p:spPr>
            <a:xfrm rot="16200000">
              <a:off x="2567848" y="-3390901"/>
              <a:ext cx="6858000" cy="12192001"/>
            </a:xfrm>
            <a:prstGeom prst="rect">
              <a:avLst/>
            </a:prstGeom>
            <a:solidFill>
              <a:schemeClr val="accent3">
                <a:lumMod val="1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n>
                  <a:noFill/>
                </a:ln>
                <a:solidFill>
                  <a:srgbClr val="4D4590"/>
                </a:solidFill>
              </a:endParaRPr>
            </a:p>
          </p:txBody>
        </p:sp>
      </p:grpSp>
      <p:sp>
        <p:nvSpPr>
          <p:cNvPr id="9" name="文本占位符 8">
            <a:extLst>
              <a:ext uri="{FF2B5EF4-FFF2-40B4-BE49-F238E27FC236}">
                <a16:creationId xmlns:a16="http://schemas.microsoft.com/office/drawing/2014/main" id="{FDF03A82-401C-4A0E-BE21-BE588E874141}"/>
              </a:ext>
            </a:extLst>
          </p:cNvPr>
          <p:cNvSpPr>
            <a:spLocks noGrp="1"/>
          </p:cNvSpPr>
          <p:nvPr>
            <p:ph type="body" sz="quarter" idx="14" hasCustomPrompt="1"/>
          </p:nvPr>
        </p:nvSpPr>
        <p:spPr>
          <a:xfrm>
            <a:off x="660400" y="1500188"/>
            <a:ext cx="2836562" cy="594626"/>
          </a:xfrm>
        </p:spPr>
        <p:txBody>
          <a:bodyPr>
            <a:normAutofit/>
          </a:bodyPr>
          <a:lstStyle>
            <a:lvl1pPr marL="0" indent="0" algn="r">
              <a:buFont typeface="+mj-lt"/>
              <a:buNone/>
              <a:defRPr sz="2400" b="1"/>
            </a:lvl1pPr>
            <a:lvl2pPr marL="457200" indent="0">
              <a:buFont typeface="+mj-ea"/>
              <a:buNone/>
              <a:defRPr/>
            </a:lvl2pPr>
            <a:lvl3pPr marL="1257300" indent="-342900">
              <a:buFont typeface="+mj-lt"/>
              <a:buAutoNum type="alphaLcParenR"/>
              <a:defRPr/>
            </a:lvl3pPr>
          </a:lstStyle>
          <a:p>
            <a:pPr lvl="0"/>
            <a:r>
              <a:rPr lang="en-US" altLang="zh-CN" dirty="0"/>
              <a:t>CONTENTS</a:t>
            </a:r>
            <a:endParaRPr lang="zh-CN" altLang="en-US" dirty="0"/>
          </a:p>
        </p:txBody>
      </p:sp>
      <p:sp>
        <p:nvSpPr>
          <p:cNvPr id="7" name="文本占位符 6">
            <a:extLst>
              <a:ext uri="{FF2B5EF4-FFF2-40B4-BE49-F238E27FC236}">
                <a16:creationId xmlns:a16="http://schemas.microsoft.com/office/drawing/2014/main" id="{0BEF0FD1-3ACE-43A8-AF57-CC0D436DC7D0}"/>
              </a:ext>
            </a:extLst>
          </p:cNvPr>
          <p:cNvSpPr>
            <a:spLocks noGrp="1"/>
          </p:cNvSpPr>
          <p:nvPr>
            <p:ph type="body" sz="quarter" idx="13"/>
          </p:nvPr>
        </p:nvSpPr>
        <p:spPr>
          <a:xfrm>
            <a:off x="3647836" y="1500187"/>
            <a:ext cx="7871045" cy="4633913"/>
          </a:xfrm>
        </p:spPr>
        <p:txBody>
          <a:bodyPr/>
          <a:lstStyle>
            <a:lvl1pPr marL="342900" indent="-342900">
              <a:buFont typeface="+mj-lt"/>
              <a:buAutoNum type="arabicPeriod"/>
              <a:defRPr/>
            </a:lvl1pPr>
            <a:lvl2pPr marL="800100" indent="-342900">
              <a:buFont typeface="+mj-ea"/>
              <a:buAutoNum type="circleNumDbPlain"/>
              <a:defRPr/>
            </a:lvl2pPr>
            <a:lvl3pPr marL="1257300" indent="-342900">
              <a:buFont typeface="+mj-lt"/>
              <a:buAutoNum type="alphaLcParenR"/>
              <a:defRPr/>
            </a:lvl3pPr>
          </a:lstStyle>
          <a:p>
            <a:pPr lvl="0"/>
            <a:r>
              <a:rPr lang="en-US" altLang="zh-CN" dirty="0"/>
              <a:t>Click to 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
        <p:nvSpPr>
          <p:cNvPr id="3" name="页脚占位符 2">
            <a:extLst>
              <a:ext uri="{FF2B5EF4-FFF2-40B4-BE49-F238E27FC236}">
                <a16:creationId xmlns:a16="http://schemas.microsoft.com/office/drawing/2014/main" id="{CAEA95BB-0FD6-4D94-81DB-8D38069818E5}"/>
              </a:ext>
            </a:extLst>
          </p:cNvPr>
          <p:cNvSpPr>
            <a:spLocks noGrp="1"/>
          </p:cNvSpPr>
          <p:nvPr>
            <p:ph type="ftr" sz="quarter" idx="10"/>
          </p:nvPr>
        </p:nvSpPr>
        <p:spPr/>
        <p:txBody>
          <a:bodyPr/>
          <a:lstStyle/>
          <a:p>
            <a:endParaRPr lang="zh-CN" altLang="en-US" dirty="0"/>
          </a:p>
        </p:txBody>
      </p:sp>
      <p:sp>
        <p:nvSpPr>
          <p:cNvPr id="4" name="日期占位符 3">
            <a:extLst>
              <a:ext uri="{FF2B5EF4-FFF2-40B4-BE49-F238E27FC236}">
                <a16:creationId xmlns:a16="http://schemas.microsoft.com/office/drawing/2014/main" id="{16C2568E-3CA5-4FDE-A375-CB503A7EDE34}"/>
              </a:ext>
            </a:extLst>
          </p:cNvPr>
          <p:cNvSpPr>
            <a:spLocks noGrp="1"/>
          </p:cNvSpPr>
          <p:nvPr>
            <p:ph type="dt" sz="half" idx="11"/>
          </p:nvPr>
        </p:nvSpPr>
        <p:spPr/>
        <p:txBody>
          <a:bodyPr/>
          <a:lstStyle/>
          <a:p>
            <a:fld id="{AC4CC43B-9EB6-4465-8B1A-3F7180DAD0DF}" type="datetime1">
              <a:rPr lang="zh-CN" altLang="en-US" smtClean="0"/>
              <a:t>2022/4/14</a:t>
            </a:fld>
            <a:endParaRPr lang="en-US" altLang="zh-CN"/>
          </a:p>
        </p:txBody>
      </p:sp>
      <p:sp>
        <p:nvSpPr>
          <p:cNvPr id="5" name="灯片编号占位符 4">
            <a:extLst>
              <a:ext uri="{FF2B5EF4-FFF2-40B4-BE49-F238E27FC236}">
                <a16:creationId xmlns:a16="http://schemas.microsoft.com/office/drawing/2014/main" id="{E3EAC383-637D-4997-B597-28ADC11AAC10}"/>
              </a:ext>
            </a:extLst>
          </p:cNvPr>
          <p:cNvSpPr>
            <a:spLocks noGrp="1"/>
          </p:cNvSpPr>
          <p:nvPr>
            <p:ph type="sldNum" sz="quarter" idx="12"/>
          </p:nvPr>
        </p:nvSpPr>
        <p:spPr/>
        <p:txBody>
          <a:bodyPr/>
          <a:lstStyle/>
          <a:p>
            <a:fld id="{7F65B630-C7FF-41C0-9923-C5E5E29EED81}" type="slidenum">
              <a:rPr lang="en-US" altLang="zh-CN" smtClean="0"/>
              <a:pPr/>
              <a:t>‹#›</a:t>
            </a:fld>
            <a:endParaRPr lang="en-US" altLang="zh-CN"/>
          </a:p>
        </p:txBody>
      </p:sp>
      <p:cxnSp>
        <p:nvCxnSpPr>
          <p:cNvPr id="10" name="î$ļíďé">
            <a:extLst>
              <a:ext uri="{FF2B5EF4-FFF2-40B4-BE49-F238E27FC236}">
                <a16:creationId xmlns:a16="http://schemas.microsoft.com/office/drawing/2014/main" id="{5866F782-5852-4C4E-B3FE-2AD687E8AC1B}"/>
              </a:ext>
            </a:extLst>
          </p:cNvPr>
          <p:cNvCxnSpPr>
            <a:cxnSpLocks/>
          </p:cNvCxnSpPr>
          <p:nvPr userDrawn="1"/>
        </p:nvCxnSpPr>
        <p:spPr>
          <a:xfrm>
            <a:off x="3621019" y="1500188"/>
            <a:ext cx="0" cy="4633913"/>
          </a:xfrm>
          <a:prstGeom prst="line">
            <a:avLst/>
          </a:prstGeom>
          <a:solidFill>
            <a:srgbClr val="FFCC00"/>
          </a:solidFill>
          <a:ln w="3175" cap="flat" cmpd="sng" algn="ctr">
            <a:solidFill>
              <a:schemeClr val="tx1"/>
            </a:solidFill>
            <a:prstDash val="solid"/>
            <a:round/>
            <a:headEnd type="none" w="med" len="med"/>
            <a:tailEnd type="none" w="med" len="med"/>
          </a:ln>
          <a:effectLst/>
        </p:spPr>
      </p:cxnSp>
      <p:sp>
        <p:nvSpPr>
          <p:cNvPr id="11" name="iṩľîḓè">
            <a:extLst>
              <a:ext uri="{FF2B5EF4-FFF2-40B4-BE49-F238E27FC236}">
                <a16:creationId xmlns:a16="http://schemas.microsoft.com/office/drawing/2014/main" id="{3CCCD118-A808-47B5-869B-310AF975DC9C}"/>
              </a:ext>
            </a:extLst>
          </p:cNvPr>
          <p:cNvSpPr>
            <a:spLocks noChangeAspect="1"/>
          </p:cNvSpPr>
          <p:nvPr userDrawn="1"/>
        </p:nvSpPr>
        <p:spPr bwMode="auto">
          <a:xfrm>
            <a:off x="2626456" y="5219207"/>
            <a:ext cx="870506" cy="915667"/>
          </a:xfrm>
          <a:custGeom>
            <a:avLst/>
            <a:gdLst>
              <a:gd name="T0" fmla="*/ 3353 w 5127"/>
              <a:gd name="T1" fmla="*/ 1728 h 5401"/>
              <a:gd name="T2" fmla="*/ 2183 w 5127"/>
              <a:gd name="T3" fmla="*/ 1608 h 5401"/>
              <a:gd name="T4" fmla="*/ 3353 w 5127"/>
              <a:gd name="T5" fmla="*/ 1488 h 5401"/>
              <a:gd name="T6" fmla="*/ 3103 w 5127"/>
              <a:gd name="T7" fmla="*/ 2231 h 5401"/>
              <a:gd name="T8" fmla="*/ 3103 w 5127"/>
              <a:gd name="T9" fmla="*/ 1991 h 5401"/>
              <a:gd name="T10" fmla="*/ 2432 w 5127"/>
              <a:gd name="T11" fmla="*/ 2111 h 5401"/>
              <a:gd name="T12" fmla="*/ 3103 w 5127"/>
              <a:gd name="T13" fmla="*/ 2231 h 5401"/>
              <a:gd name="T14" fmla="*/ 3353 w 5127"/>
              <a:gd name="T15" fmla="*/ 2648 h 5401"/>
              <a:gd name="T16" fmla="*/ 2183 w 5127"/>
              <a:gd name="T17" fmla="*/ 2768 h 5401"/>
              <a:gd name="T18" fmla="*/ 3353 w 5127"/>
              <a:gd name="T19" fmla="*/ 2888 h 5401"/>
              <a:gd name="T20" fmla="*/ 2552 w 5127"/>
              <a:gd name="T21" fmla="*/ 3151 h 5401"/>
              <a:gd name="T22" fmla="*/ 2552 w 5127"/>
              <a:gd name="T23" fmla="*/ 3391 h 5401"/>
              <a:gd name="T24" fmla="*/ 3223 w 5127"/>
              <a:gd name="T25" fmla="*/ 3271 h 5401"/>
              <a:gd name="T26" fmla="*/ 2552 w 5127"/>
              <a:gd name="T27" fmla="*/ 3151 h 5401"/>
              <a:gd name="T28" fmla="*/ 4448 w 5127"/>
              <a:gd name="T29" fmla="*/ 1442 h 5401"/>
              <a:gd name="T30" fmla="*/ 4688 w 5127"/>
              <a:gd name="T31" fmla="*/ 1442 h 5401"/>
              <a:gd name="T32" fmla="*/ 3988 w 5127"/>
              <a:gd name="T33" fmla="*/ 0 h 5401"/>
              <a:gd name="T34" fmla="*/ 0 w 5127"/>
              <a:gd name="T35" fmla="*/ 604 h 5401"/>
              <a:gd name="T36" fmla="*/ 120 w 5127"/>
              <a:gd name="T37" fmla="*/ 1792 h 5401"/>
              <a:gd name="T38" fmla="*/ 686 w 5127"/>
              <a:gd name="T39" fmla="*/ 1672 h 5401"/>
              <a:gd name="T40" fmla="*/ 240 w 5127"/>
              <a:gd name="T41" fmla="*/ 1552 h 5401"/>
              <a:gd name="T42" fmla="*/ 604 w 5127"/>
              <a:gd name="T43" fmla="*/ 240 h 5401"/>
              <a:gd name="T44" fmla="*/ 968 w 5127"/>
              <a:gd name="T45" fmla="*/ 4179 h 5401"/>
              <a:gd name="T46" fmla="*/ 3904 w 5127"/>
              <a:gd name="T47" fmla="*/ 4879 h 5401"/>
              <a:gd name="T48" fmla="*/ 3904 w 5127"/>
              <a:gd name="T49" fmla="*/ 4639 h 5401"/>
              <a:gd name="T50" fmla="*/ 1208 w 5127"/>
              <a:gd name="T51" fmla="*/ 4179 h 5401"/>
              <a:gd name="T52" fmla="*/ 1086 w 5127"/>
              <a:gd name="T53" fmla="*/ 240 h 5401"/>
              <a:gd name="T54" fmla="*/ 4448 w 5127"/>
              <a:gd name="T55" fmla="*/ 700 h 5401"/>
              <a:gd name="T56" fmla="*/ 4568 w 5127"/>
              <a:gd name="T57" fmla="*/ 2000 h 5401"/>
              <a:gd name="T58" fmla="*/ 4568 w 5127"/>
              <a:gd name="T59" fmla="*/ 2240 h 5401"/>
              <a:gd name="T60" fmla="*/ 4887 w 5127"/>
              <a:gd name="T61" fmla="*/ 2340 h 5401"/>
              <a:gd name="T62" fmla="*/ 5007 w 5127"/>
              <a:gd name="T63" fmla="*/ 3838 h 5401"/>
              <a:gd name="T64" fmla="*/ 5127 w 5127"/>
              <a:gd name="T65" fmla="*/ 2340 h 5401"/>
              <a:gd name="T66" fmla="*/ 4568 w 5127"/>
              <a:gd name="T67" fmla="*/ 5139 h 5401"/>
              <a:gd name="T68" fmla="*/ 4448 w 5127"/>
              <a:gd name="T69" fmla="*/ 5281 h 5401"/>
              <a:gd name="T70" fmla="*/ 4688 w 5127"/>
              <a:gd name="T71" fmla="*/ 5281 h 5401"/>
              <a:gd name="T72" fmla="*/ 4568 w 5127"/>
              <a:gd name="T73" fmla="*/ 5139 h 5401"/>
              <a:gd name="T74" fmla="*/ 4448 w 5127"/>
              <a:gd name="T75" fmla="*/ 2559 h 5401"/>
              <a:gd name="T76" fmla="*/ 4568 w 5127"/>
              <a:gd name="T77" fmla="*/ 4974 h 5401"/>
              <a:gd name="T78" fmla="*/ 4688 w 5127"/>
              <a:gd name="T79" fmla="*/ 2559 h 54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127" h="5401">
                <a:moveTo>
                  <a:pt x="3473" y="1608"/>
                </a:moveTo>
                <a:cubicBezTo>
                  <a:pt x="3473" y="1674"/>
                  <a:pt x="3419" y="1728"/>
                  <a:pt x="3353" y="1728"/>
                </a:cubicBezTo>
                <a:lnTo>
                  <a:pt x="2303" y="1728"/>
                </a:lnTo>
                <a:cubicBezTo>
                  <a:pt x="2236" y="1728"/>
                  <a:pt x="2183" y="1674"/>
                  <a:pt x="2183" y="1608"/>
                </a:cubicBezTo>
                <a:cubicBezTo>
                  <a:pt x="2183" y="1542"/>
                  <a:pt x="2236" y="1488"/>
                  <a:pt x="2303" y="1488"/>
                </a:cubicBezTo>
                <a:lnTo>
                  <a:pt x="3353" y="1488"/>
                </a:lnTo>
                <a:cubicBezTo>
                  <a:pt x="3419" y="1488"/>
                  <a:pt x="3473" y="1542"/>
                  <a:pt x="3473" y="1608"/>
                </a:cubicBezTo>
                <a:close/>
                <a:moveTo>
                  <a:pt x="3103" y="2231"/>
                </a:moveTo>
                <a:cubicBezTo>
                  <a:pt x="3170" y="2231"/>
                  <a:pt x="3223" y="2178"/>
                  <a:pt x="3223" y="2111"/>
                </a:cubicBezTo>
                <a:cubicBezTo>
                  <a:pt x="3223" y="2045"/>
                  <a:pt x="3170" y="1991"/>
                  <a:pt x="3103" y="1991"/>
                </a:cubicBezTo>
                <a:lnTo>
                  <a:pt x="2552" y="1991"/>
                </a:lnTo>
                <a:cubicBezTo>
                  <a:pt x="2486" y="1991"/>
                  <a:pt x="2432" y="2045"/>
                  <a:pt x="2432" y="2111"/>
                </a:cubicBezTo>
                <a:cubicBezTo>
                  <a:pt x="2432" y="2178"/>
                  <a:pt x="2486" y="2231"/>
                  <a:pt x="2552" y="2231"/>
                </a:cubicBezTo>
                <a:lnTo>
                  <a:pt x="3103" y="2231"/>
                </a:lnTo>
                <a:close/>
                <a:moveTo>
                  <a:pt x="3473" y="2768"/>
                </a:moveTo>
                <a:cubicBezTo>
                  <a:pt x="3473" y="2701"/>
                  <a:pt x="3419" y="2648"/>
                  <a:pt x="3353" y="2648"/>
                </a:cubicBezTo>
                <a:lnTo>
                  <a:pt x="2303" y="2648"/>
                </a:lnTo>
                <a:cubicBezTo>
                  <a:pt x="2236" y="2648"/>
                  <a:pt x="2183" y="2701"/>
                  <a:pt x="2183" y="2768"/>
                </a:cubicBezTo>
                <a:cubicBezTo>
                  <a:pt x="2183" y="2834"/>
                  <a:pt x="2236" y="2888"/>
                  <a:pt x="2303" y="2888"/>
                </a:cubicBezTo>
                <a:lnTo>
                  <a:pt x="3353" y="2888"/>
                </a:lnTo>
                <a:cubicBezTo>
                  <a:pt x="3419" y="2888"/>
                  <a:pt x="3473" y="2834"/>
                  <a:pt x="3473" y="2768"/>
                </a:cubicBezTo>
                <a:close/>
                <a:moveTo>
                  <a:pt x="2552" y="3151"/>
                </a:moveTo>
                <a:cubicBezTo>
                  <a:pt x="2486" y="3151"/>
                  <a:pt x="2432" y="3205"/>
                  <a:pt x="2432" y="3271"/>
                </a:cubicBezTo>
                <a:cubicBezTo>
                  <a:pt x="2432" y="3338"/>
                  <a:pt x="2486" y="3391"/>
                  <a:pt x="2552" y="3391"/>
                </a:cubicBezTo>
                <a:lnTo>
                  <a:pt x="3103" y="3391"/>
                </a:lnTo>
                <a:cubicBezTo>
                  <a:pt x="3170" y="3391"/>
                  <a:pt x="3223" y="3338"/>
                  <a:pt x="3223" y="3271"/>
                </a:cubicBezTo>
                <a:cubicBezTo>
                  <a:pt x="3223" y="3205"/>
                  <a:pt x="3170" y="3151"/>
                  <a:pt x="3103" y="3151"/>
                </a:cubicBezTo>
                <a:lnTo>
                  <a:pt x="2552" y="3151"/>
                </a:lnTo>
                <a:close/>
                <a:moveTo>
                  <a:pt x="4448" y="700"/>
                </a:moveTo>
                <a:lnTo>
                  <a:pt x="4448" y="1442"/>
                </a:lnTo>
                <a:cubicBezTo>
                  <a:pt x="4448" y="1509"/>
                  <a:pt x="4501" y="1562"/>
                  <a:pt x="4568" y="1562"/>
                </a:cubicBezTo>
                <a:cubicBezTo>
                  <a:pt x="4634" y="1562"/>
                  <a:pt x="4688" y="1509"/>
                  <a:pt x="4688" y="1442"/>
                </a:cubicBezTo>
                <a:lnTo>
                  <a:pt x="4688" y="700"/>
                </a:lnTo>
                <a:cubicBezTo>
                  <a:pt x="4688" y="314"/>
                  <a:pt x="4374" y="0"/>
                  <a:pt x="3988" y="0"/>
                </a:cubicBezTo>
                <a:lnTo>
                  <a:pt x="604" y="0"/>
                </a:lnTo>
                <a:cubicBezTo>
                  <a:pt x="271" y="0"/>
                  <a:pt x="0" y="271"/>
                  <a:pt x="0" y="604"/>
                </a:cubicBezTo>
                <a:lnTo>
                  <a:pt x="0" y="1672"/>
                </a:lnTo>
                <a:cubicBezTo>
                  <a:pt x="0" y="1738"/>
                  <a:pt x="53" y="1792"/>
                  <a:pt x="120" y="1792"/>
                </a:cubicBezTo>
                <a:lnTo>
                  <a:pt x="566" y="1792"/>
                </a:lnTo>
                <a:cubicBezTo>
                  <a:pt x="632" y="1792"/>
                  <a:pt x="686" y="1738"/>
                  <a:pt x="686" y="1672"/>
                </a:cubicBezTo>
                <a:cubicBezTo>
                  <a:pt x="686" y="1606"/>
                  <a:pt x="632" y="1552"/>
                  <a:pt x="566" y="1552"/>
                </a:cubicBezTo>
                <a:lnTo>
                  <a:pt x="240" y="1552"/>
                </a:lnTo>
                <a:lnTo>
                  <a:pt x="240" y="604"/>
                </a:lnTo>
                <a:cubicBezTo>
                  <a:pt x="240" y="403"/>
                  <a:pt x="403" y="240"/>
                  <a:pt x="604" y="240"/>
                </a:cubicBezTo>
                <a:cubicBezTo>
                  <a:pt x="805" y="240"/>
                  <a:pt x="968" y="403"/>
                  <a:pt x="968" y="604"/>
                </a:cubicBezTo>
                <a:lnTo>
                  <a:pt x="968" y="4179"/>
                </a:lnTo>
                <a:cubicBezTo>
                  <a:pt x="968" y="4565"/>
                  <a:pt x="1282" y="4879"/>
                  <a:pt x="1668" y="4879"/>
                </a:cubicBezTo>
                <a:lnTo>
                  <a:pt x="3904" y="4879"/>
                </a:lnTo>
                <a:cubicBezTo>
                  <a:pt x="3970" y="4879"/>
                  <a:pt x="4024" y="4825"/>
                  <a:pt x="4024" y="4759"/>
                </a:cubicBezTo>
                <a:cubicBezTo>
                  <a:pt x="4024" y="4693"/>
                  <a:pt x="3970" y="4639"/>
                  <a:pt x="3904" y="4639"/>
                </a:cubicBezTo>
                <a:lnTo>
                  <a:pt x="1668" y="4639"/>
                </a:lnTo>
                <a:cubicBezTo>
                  <a:pt x="1415" y="4639"/>
                  <a:pt x="1208" y="4433"/>
                  <a:pt x="1208" y="4179"/>
                </a:cubicBezTo>
                <a:lnTo>
                  <a:pt x="1208" y="604"/>
                </a:lnTo>
                <a:cubicBezTo>
                  <a:pt x="1208" y="468"/>
                  <a:pt x="1163" y="341"/>
                  <a:pt x="1086" y="240"/>
                </a:cubicBezTo>
                <a:lnTo>
                  <a:pt x="3988" y="240"/>
                </a:lnTo>
                <a:cubicBezTo>
                  <a:pt x="4241" y="240"/>
                  <a:pt x="4448" y="446"/>
                  <a:pt x="4448" y="700"/>
                </a:cubicBezTo>
                <a:close/>
                <a:moveTo>
                  <a:pt x="4787" y="2000"/>
                </a:moveTo>
                <a:lnTo>
                  <a:pt x="4568" y="2000"/>
                </a:lnTo>
                <a:cubicBezTo>
                  <a:pt x="4501" y="2000"/>
                  <a:pt x="4448" y="2054"/>
                  <a:pt x="4448" y="2120"/>
                </a:cubicBezTo>
                <a:cubicBezTo>
                  <a:pt x="4448" y="2187"/>
                  <a:pt x="4501" y="2240"/>
                  <a:pt x="4568" y="2240"/>
                </a:cubicBezTo>
                <a:lnTo>
                  <a:pt x="4787" y="2240"/>
                </a:lnTo>
                <a:cubicBezTo>
                  <a:pt x="4842" y="2240"/>
                  <a:pt x="4887" y="2285"/>
                  <a:pt x="4887" y="2340"/>
                </a:cubicBezTo>
                <a:lnTo>
                  <a:pt x="4887" y="3718"/>
                </a:lnTo>
                <a:cubicBezTo>
                  <a:pt x="4887" y="3785"/>
                  <a:pt x="4941" y="3838"/>
                  <a:pt x="5007" y="3838"/>
                </a:cubicBezTo>
                <a:cubicBezTo>
                  <a:pt x="5073" y="3838"/>
                  <a:pt x="5127" y="3785"/>
                  <a:pt x="5127" y="3718"/>
                </a:cubicBezTo>
                <a:lnTo>
                  <a:pt x="5127" y="2340"/>
                </a:lnTo>
                <a:cubicBezTo>
                  <a:pt x="5127" y="2153"/>
                  <a:pt x="4975" y="2000"/>
                  <a:pt x="4787" y="2000"/>
                </a:cubicBezTo>
                <a:close/>
                <a:moveTo>
                  <a:pt x="4568" y="5139"/>
                </a:moveTo>
                <a:cubicBezTo>
                  <a:pt x="4501" y="5139"/>
                  <a:pt x="4448" y="5193"/>
                  <a:pt x="4448" y="5259"/>
                </a:cubicBezTo>
                <a:lnTo>
                  <a:pt x="4448" y="5281"/>
                </a:lnTo>
                <a:cubicBezTo>
                  <a:pt x="4448" y="5347"/>
                  <a:pt x="4501" y="5401"/>
                  <a:pt x="4568" y="5401"/>
                </a:cubicBezTo>
                <a:cubicBezTo>
                  <a:pt x="4634" y="5401"/>
                  <a:pt x="4688" y="5347"/>
                  <a:pt x="4688" y="5281"/>
                </a:cubicBezTo>
                <a:lnTo>
                  <a:pt x="4688" y="5259"/>
                </a:lnTo>
                <a:cubicBezTo>
                  <a:pt x="4688" y="5193"/>
                  <a:pt x="4634" y="5139"/>
                  <a:pt x="4568" y="5139"/>
                </a:cubicBezTo>
                <a:close/>
                <a:moveTo>
                  <a:pt x="4568" y="2439"/>
                </a:moveTo>
                <a:cubicBezTo>
                  <a:pt x="4501" y="2439"/>
                  <a:pt x="4448" y="2492"/>
                  <a:pt x="4448" y="2559"/>
                </a:cubicBezTo>
                <a:lnTo>
                  <a:pt x="4448" y="4854"/>
                </a:lnTo>
                <a:cubicBezTo>
                  <a:pt x="4448" y="4920"/>
                  <a:pt x="4501" y="4974"/>
                  <a:pt x="4568" y="4974"/>
                </a:cubicBezTo>
                <a:cubicBezTo>
                  <a:pt x="4634" y="4974"/>
                  <a:pt x="4688" y="4920"/>
                  <a:pt x="4688" y="4854"/>
                </a:cubicBezTo>
                <a:lnTo>
                  <a:pt x="4688" y="2559"/>
                </a:lnTo>
                <a:cubicBezTo>
                  <a:pt x="4688" y="2492"/>
                  <a:pt x="4634" y="2439"/>
                  <a:pt x="4568" y="2439"/>
                </a:cubicBezTo>
                <a:close/>
              </a:path>
            </a:pathLst>
          </a:custGeom>
          <a:solidFill>
            <a:schemeClr val="tx1"/>
          </a:solidFill>
          <a:ln>
            <a:noFill/>
          </a:ln>
        </p:spPr>
        <p:txBody>
          <a:bodyPr/>
          <a:lstStyle/>
          <a:p>
            <a:endParaRPr lang="zh-CN" altLang="en-US">
              <a:cs typeface="+mn-ea"/>
              <a:sym typeface="+mn-lt"/>
            </a:endParaRPr>
          </a:p>
        </p:txBody>
      </p:sp>
    </p:spTree>
    <p:extLst>
      <p:ext uri="{BB962C8B-B14F-4D97-AF65-F5344CB8AC3E}">
        <p14:creationId xmlns:p14="http://schemas.microsoft.com/office/powerpoint/2010/main" val="1929775993"/>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grpSp>
        <p:nvGrpSpPr>
          <p:cNvPr id="7" name="组合 6">
            <a:extLst>
              <a:ext uri="{FF2B5EF4-FFF2-40B4-BE49-F238E27FC236}">
                <a16:creationId xmlns:a16="http://schemas.microsoft.com/office/drawing/2014/main" id="{DB69B84A-BB05-493F-B172-372CC1B231D2}"/>
              </a:ext>
            </a:extLst>
          </p:cNvPr>
          <p:cNvGrpSpPr/>
          <p:nvPr userDrawn="1"/>
        </p:nvGrpSpPr>
        <p:grpSpPr>
          <a:xfrm flipH="1">
            <a:off x="-1" y="0"/>
            <a:ext cx="12192001" cy="6858000"/>
            <a:chOff x="-1" y="0"/>
            <a:chExt cx="12192001" cy="6858000"/>
          </a:xfrm>
        </p:grpSpPr>
        <p:grpSp>
          <p:nvGrpSpPr>
            <p:cNvPr id="8" name="组合 7">
              <a:extLst>
                <a:ext uri="{FF2B5EF4-FFF2-40B4-BE49-F238E27FC236}">
                  <a16:creationId xmlns:a16="http://schemas.microsoft.com/office/drawing/2014/main" id="{FEBAA1FE-A205-498D-BBD5-97B328AAD99A}"/>
                </a:ext>
              </a:extLst>
            </p:cNvPr>
            <p:cNvGrpSpPr/>
            <p:nvPr/>
          </p:nvGrpSpPr>
          <p:grpSpPr>
            <a:xfrm>
              <a:off x="-1" y="0"/>
              <a:ext cx="12192001" cy="6858000"/>
              <a:chOff x="-1" y="0"/>
              <a:chExt cx="12192001" cy="6858000"/>
            </a:xfrm>
          </p:grpSpPr>
          <p:grpSp>
            <p:nvGrpSpPr>
              <p:cNvPr id="12" name="组合 11">
                <a:extLst>
                  <a:ext uri="{FF2B5EF4-FFF2-40B4-BE49-F238E27FC236}">
                    <a16:creationId xmlns:a16="http://schemas.microsoft.com/office/drawing/2014/main" id="{9B5D7E29-000D-49FE-BC1D-FB5A74FD9651}"/>
                  </a:ext>
                </a:extLst>
              </p:cNvPr>
              <p:cNvGrpSpPr/>
              <p:nvPr/>
            </p:nvGrpSpPr>
            <p:grpSpPr>
              <a:xfrm flipH="1">
                <a:off x="-1" y="0"/>
                <a:ext cx="12192001" cy="6858000"/>
                <a:chOff x="1" y="0"/>
                <a:chExt cx="12192001" cy="6858000"/>
              </a:xfrm>
            </p:grpSpPr>
            <p:pic>
              <p:nvPicPr>
                <p:cNvPr id="18" name="图片 17">
                  <a:extLst>
                    <a:ext uri="{FF2B5EF4-FFF2-40B4-BE49-F238E27FC236}">
                      <a16:creationId xmlns:a16="http://schemas.microsoft.com/office/drawing/2014/main" id="{D645CB87-09EA-4C19-8C0F-1E2D02C15724}"/>
                    </a:ext>
                  </a:extLst>
                </p:cNvPr>
                <p:cNvPicPr>
                  <a:picLocks noChangeAspect="1"/>
                </p:cNvPicPr>
                <p:nvPr/>
              </p:nvPicPr>
              <p:blipFill>
                <a:blip r:embed="rId2">
                  <a:extLst>
                    <a:ext uri="{BEBA8EAE-BF5A-486C-A8C5-ECC9F3942E4B}">
                      <a14:imgProps xmlns:a14="http://schemas.microsoft.com/office/drawing/2010/main">
                        <a14:imgLayer r:embed="rId3">
                          <a14:imgEffect>
                            <a14:saturation sat="130000"/>
                          </a14:imgEffect>
                        </a14:imgLayer>
                      </a14:imgProps>
                    </a:ext>
                    <a:ext uri="{28A0092B-C50C-407E-A947-70E740481C1C}">
                      <a14:useLocalDpi xmlns:a14="http://schemas.microsoft.com/office/drawing/2010/main" val="0"/>
                    </a:ext>
                  </a:extLst>
                </a:blip>
                <a:stretch>
                  <a:fillRect/>
                </a:stretch>
              </p:blipFill>
              <p:spPr>
                <a:xfrm>
                  <a:off x="1" y="0"/>
                  <a:ext cx="10287000" cy="6858000"/>
                </a:xfrm>
                <a:prstGeom prst="rect">
                  <a:avLst/>
                </a:prstGeom>
              </p:spPr>
            </p:pic>
            <p:pic>
              <p:nvPicPr>
                <p:cNvPr id="19" name="图片 18">
                  <a:extLst>
                    <a:ext uri="{FF2B5EF4-FFF2-40B4-BE49-F238E27FC236}">
                      <a16:creationId xmlns:a16="http://schemas.microsoft.com/office/drawing/2014/main" id="{96A2A519-F9C6-4846-B40D-D588BE562514}"/>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130000"/>
                          </a14:imgEffect>
                        </a14:imgLayer>
                      </a14:imgProps>
                    </a:ext>
                    <a:ext uri="{28A0092B-C50C-407E-A947-70E740481C1C}">
                      <a14:useLocalDpi xmlns:a14="http://schemas.microsoft.com/office/drawing/2010/main" val="0"/>
                    </a:ext>
                  </a:extLst>
                </a:blip>
                <a:srcRect l="91199"/>
                <a:stretch/>
              </p:blipFill>
              <p:spPr>
                <a:xfrm>
                  <a:off x="9477831" y="0"/>
                  <a:ext cx="2714171" cy="6858000"/>
                </a:xfrm>
                <a:prstGeom prst="rect">
                  <a:avLst/>
                </a:prstGeom>
              </p:spPr>
            </p:pic>
          </p:grpSp>
          <p:sp>
            <p:nvSpPr>
              <p:cNvPr id="13" name="î$lïḓè">
                <a:extLst>
                  <a:ext uri="{FF2B5EF4-FFF2-40B4-BE49-F238E27FC236}">
                    <a16:creationId xmlns:a16="http://schemas.microsoft.com/office/drawing/2014/main" id="{932018DD-30A1-4E98-86BB-3C07E7F08229}"/>
                  </a:ext>
                </a:extLst>
              </p:cNvPr>
              <p:cNvSpPr/>
              <p:nvPr/>
            </p:nvSpPr>
            <p:spPr>
              <a:xfrm>
                <a:off x="16897" y="4724431"/>
                <a:ext cx="2583556" cy="1512790"/>
              </a:xfrm>
              <a:custGeom>
                <a:avLst/>
                <a:gdLst>
                  <a:gd name="connsiteX0" fmla="*/ 0 w 2583556"/>
                  <a:gd name="connsiteY0" fmla="*/ 0 h 1512790"/>
                  <a:gd name="connsiteX1" fmla="*/ 1827161 w 2583556"/>
                  <a:gd name="connsiteY1" fmla="*/ 0 h 1512790"/>
                  <a:gd name="connsiteX2" fmla="*/ 2583556 w 2583556"/>
                  <a:gd name="connsiteY2" fmla="*/ 756395 h 1512790"/>
                  <a:gd name="connsiteX3" fmla="*/ 2583555 w 2583556"/>
                  <a:gd name="connsiteY3" fmla="*/ 756395 h 1512790"/>
                  <a:gd name="connsiteX4" fmla="*/ 1827160 w 2583556"/>
                  <a:gd name="connsiteY4" fmla="*/ 1512790 h 1512790"/>
                  <a:gd name="connsiteX5" fmla="*/ 0 w 2583556"/>
                  <a:gd name="connsiteY5" fmla="*/ 1512790 h 1512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83556" h="1512790">
                    <a:moveTo>
                      <a:pt x="0" y="0"/>
                    </a:moveTo>
                    <a:lnTo>
                      <a:pt x="1827161" y="0"/>
                    </a:lnTo>
                    <a:cubicBezTo>
                      <a:pt x="2244906" y="0"/>
                      <a:pt x="2583556" y="338650"/>
                      <a:pt x="2583556" y="756395"/>
                    </a:cubicBezTo>
                    <a:lnTo>
                      <a:pt x="2583555" y="756395"/>
                    </a:lnTo>
                    <a:cubicBezTo>
                      <a:pt x="2583555" y="1174140"/>
                      <a:pt x="2244905" y="1512790"/>
                      <a:pt x="1827160" y="1512790"/>
                    </a:cubicBezTo>
                    <a:lnTo>
                      <a:pt x="0" y="1512790"/>
                    </a:ln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4" name="íśḷídè">
                <a:extLst>
                  <a:ext uri="{FF2B5EF4-FFF2-40B4-BE49-F238E27FC236}">
                    <a16:creationId xmlns:a16="http://schemas.microsoft.com/office/drawing/2014/main" id="{896BD715-1978-4254-BD74-9D5C9C961934}"/>
                  </a:ext>
                </a:extLst>
              </p:cNvPr>
              <p:cNvSpPr/>
              <p:nvPr/>
            </p:nvSpPr>
            <p:spPr>
              <a:xfrm rot="16200000">
                <a:off x="8435975" y="3101975"/>
                <a:ext cx="6858000" cy="65405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n>
                    <a:noFill/>
                  </a:ln>
                  <a:solidFill>
                    <a:srgbClr val="4D4590"/>
                  </a:solidFill>
                </a:endParaRPr>
              </a:p>
            </p:txBody>
          </p:sp>
          <p:grpSp>
            <p:nvGrpSpPr>
              <p:cNvPr id="15" name="组合 14">
                <a:extLst>
                  <a:ext uri="{FF2B5EF4-FFF2-40B4-BE49-F238E27FC236}">
                    <a16:creationId xmlns:a16="http://schemas.microsoft.com/office/drawing/2014/main" id="{A18DBB54-CF1B-453C-8D36-F8F792FDD02F}"/>
                  </a:ext>
                </a:extLst>
              </p:cNvPr>
              <p:cNvGrpSpPr>
                <a:grpSpLocks/>
              </p:cNvGrpSpPr>
              <p:nvPr/>
            </p:nvGrpSpPr>
            <p:grpSpPr>
              <a:xfrm>
                <a:off x="1442086" y="5307957"/>
                <a:ext cx="424734" cy="424731"/>
                <a:chOff x="629590" y="4600086"/>
                <a:chExt cx="299830" cy="299832"/>
              </a:xfrm>
            </p:grpSpPr>
            <p:sp>
              <p:nvSpPr>
                <p:cNvPr id="16" name="îsḻidê">
                  <a:extLst>
                    <a:ext uri="{FF2B5EF4-FFF2-40B4-BE49-F238E27FC236}">
                      <a16:creationId xmlns:a16="http://schemas.microsoft.com/office/drawing/2014/main" id="{3BDA05B7-C164-411A-8350-BF12B78A6627}"/>
                    </a:ext>
                  </a:extLst>
                </p:cNvPr>
                <p:cNvSpPr/>
                <p:nvPr/>
              </p:nvSpPr>
              <p:spPr>
                <a:xfrm rot="16200000" flipH="1">
                  <a:off x="629589" y="4600087"/>
                  <a:ext cx="299832" cy="299830"/>
                </a:xfrm>
                <a:prstGeom prst="ellipse">
                  <a:avLst/>
                </a:prstGeom>
                <a:noFill/>
                <a:ln>
                  <a:solidFill>
                    <a:schemeClr val="bg1">
                      <a:alpha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17" name="îślíḋè">
                  <a:extLst>
                    <a:ext uri="{FF2B5EF4-FFF2-40B4-BE49-F238E27FC236}">
                      <a16:creationId xmlns:a16="http://schemas.microsoft.com/office/drawing/2014/main" id="{D7DA3265-DD8C-4571-BDD4-387D69A24C7A}"/>
                    </a:ext>
                  </a:extLst>
                </p:cNvPr>
                <p:cNvSpPr/>
                <p:nvPr/>
              </p:nvSpPr>
              <p:spPr>
                <a:xfrm rot="5400000">
                  <a:off x="754213" y="4719991"/>
                  <a:ext cx="69629" cy="6002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grpSp>
        </p:grpSp>
        <p:grpSp>
          <p:nvGrpSpPr>
            <p:cNvPr id="9" name="îslíde">
              <a:extLst>
                <a:ext uri="{FF2B5EF4-FFF2-40B4-BE49-F238E27FC236}">
                  <a16:creationId xmlns:a16="http://schemas.microsoft.com/office/drawing/2014/main" id="{51BB7B3D-72EC-4B78-96CB-5DB785B43505}"/>
                </a:ext>
              </a:extLst>
            </p:cNvPr>
            <p:cNvGrpSpPr/>
            <p:nvPr/>
          </p:nvGrpSpPr>
          <p:grpSpPr>
            <a:xfrm>
              <a:off x="11791968" y="636924"/>
              <a:ext cx="117960" cy="70075"/>
              <a:chOff x="11820295" y="893108"/>
              <a:chExt cx="153032" cy="40571"/>
            </a:xfrm>
          </p:grpSpPr>
          <p:cxnSp>
            <p:nvCxnSpPr>
              <p:cNvPr id="10" name="ïṥḷiḓê">
                <a:extLst>
                  <a:ext uri="{FF2B5EF4-FFF2-40B4-BE49-F238E27FC236}">
                    <a16:creationId xmlns:a16="http://schemas.microsoft.com/office/drawing/2014/main" id="{FF06C741-D388-46BD-BD98-F2A7C91BA9E6}"/>
                  </a:ext>
                </a:extLst>
              </p:cNvPr>
              <p:cNvCxnSpPr>
                <a:cxnSpLocks/>
              </p:cNvCxnSpPr>
              <p:nvPr/>
            </p:nvCxnSpPr>
            <p:spPr>
              <a:xfrm>
                <a:off x="11820295" y="893108"/>
                <a:ext cx="153009" cy="0"/>
              </a:xfrm>
              <a:prstGeom prst="line">
                <a:avLst/>
              </a:prstGeom>
              <a:ln w="15875" cap="rnd">
                <a:solidFill>
                  <a:srgbClr val="774A97"/>
                </a:solidFill>
              </a:ln>
            </p:spPr>
            <p:style>
              <a:lnRef idx="1">
                <a:schemeClr val="accent1"/>
              </a:lnRef>
              <a:fillRef idx="0">
                <a:schemeClr val="accent1"/>
              </a:fillRef>
              <a:effectRef idx="0">
                <a:schemeClr val="accent1"/>
              </a:effectRef>
              <a:fontRef idx="minor">
                <a:schemeClr val="tx1"/>
              </a:fontRef>
            </p:style>
          </p:cxnSp>
          <p:cxnSp>
            <p:nvCxnSpPr>
              <p:cNvPr id="11" name="iŝľîďè">
                <a:extLst>
                  <a:ext uri="{FF2B5EF4-FFF2-40B4-BE49-F238E27FC236}">
                    <a16:creationId xmlns:a16="http://schemas.microsoft.com/office/drawing/2014/main" id="{9DD80902-98D5-47C5-BF8B-F63023B421E1}"/>
                  </a:ext>
                </a:extLst>
              </p:cNvPr>
              <p:cNvCxnSpPr>
                <a:cxnSpLocks/>
              </p:cNvCxnSpPr>
              <p:nvPr/>
            </p:nvCxnSpPr>
            <p:spPr>
              <a:xfrm>
                <a:off x="11902652" y="933679"/>
                <a:ext cx="70675" cy="0"/>
              </a:xfrm>
              <a:prstGeom prst="line">
                <a:avLst/>
              </a:prstGeom>
              <a:ln w="15875" cap="rnd">
                <a:solidFill>
                  <a:srgbClr val="774A97"/>
                </a:solidFill>
              </a:ln>
            </p:spPr>
            <p:style>
              <a:lnRef idx="1">
                <a:schemeClr val="accent1"/>
              </a:lnRef>
              <a:fillRef idx="0">
                <a:schemeClr val="accent1"/>
              </a:fillRef>
              <a:effectRef idx="0">
                <a:schemeClr val="accent1"/>
              </a:effectRef>
              <a:fontRef idx="minor">
                <a:schemeClr val="tx1"/>
              </a:fontRef>
            </p:style>
          </p:cxnSp>
        </p:grpSp>
      </p:grpSp>
      <p:sp>
        <p:nvSpPr>
          <p:cNvPr id="2" name="标题 1">
            <a:extLst>
              <a:ext uri="{FF2B5EF4-FFF2-40B4-BE49-F238E27FC236}">
                <a16:creationId xmlns:a16="http://schemas.microsoft.com/office/drawing/2014/main" id="{000C7662-4F6D-4B06-BB36-235FC06BF816}"/>
              </a:ext>
            </a:extLst>
          </p:cNvPr>
          <p:cNvSpPr>
            <a:spLocks noGrp="1"/>
          </p:cNvSpPr>
          <p:nvPr>
            <p:ph type="title"/>
          </p:nvPr>
        </p:nvSpPr>
        <p:spPr>
          <a:xfrm>
            <a:off x="6802739" y="3023908"/>
            <a:ext cx="4572397" cy="951057"/>
          </a:xfrm>
        </p:spPr>
        <p:txBody>
          <a:bodyPr vert="horz" lIns="91440" tIns="45720" rIns="91440" bIns="45720" rtlCol="0" anchor="b">
            <a:noAutofit/>
          </a:bodyPr>
          <a:lstStyle>
            <a:lvl1pPr algn="l">
              <a:defRPr lang="zh-CN" altLang="en-US" sz="3600">
                <a:solidFill>
                  <a:schemeClr val="bg1"/>
                </a:solidFill>
              </a:defRPr>
            </a:lvl1pPr>
          </a:lstStyle>
          <a:p>
            <a:pPr lvl="0" defTabSz="914354"/>
            <a:r>
              <a:rPr lang="en-US" altLang="zh-CN" dirty="0"/>
              <a:t>Click to edit Master title style</a:t>
            </a:r>
            <a:endParaRPr lang="zh-CN" altLang="en-US" dirty="0"/>
          </a:p>
        </p:txBody>
      </p:sp>
      <p:sp>
        <p:nvSpPr>
          <p:cNvPr id="3" name="文本占位符 2">
            <a:extLst>
              <a:ext uri="{FF2B5EF4-FFF2-40B4-BE49-F238E27FC236}">
                <a16:creationId xmlns:a16="http://schemas.microsoft.com/office/drawing/2014/main" id="{9FF9930E-40DF-417D-8161-BD38EB172DC1}"/>
              </a:ext>
            </a:extLst>
          </p:cNvPr>
          <p:cNvSpPr>
            <a:spLocks noGrp="1"/>
          </p:cNvSpPr>
          <p:nvPr>
            <p:ph type="body" idx="1"/>
          </p:nvPr>
        </p:nvSpPr>
        <p:spPr>
          <a:xfrm>
            <a:off x="6802739" y="4003220"/>
            <a:ext cx="4572397" cy="583526"/>
          </a:xfrm>
        </p:spPr>
        <p:txBody>
          <a:bodyPr/>
          <a:lstStyle>
            <a:lvl1pPr marL="0" indent="0" algn="l">
              <a:buNone/>
              <a:defRPr lang="en-US" altLang="zh-CN" sz="1200" kern="1200">
                <a:solidFill>
                  <a:schemeClr val="bg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ltLang="zh-CN" dirty="0"/>
              <a:t>Click to edit Master text styles</a:t>
            </a:r>
          </a:p>
        </p:txBody>
      </p:sp>
      <p:sp>
        <p:nvSpPr>
          <p:cNvPr id="4" name="日期占位符 3">
            <a:extLst>
              <a:ext uri="{FF2B5EF4-FFF2-40B4-BE49-F238E27FC236}">
                <a16:creationId xmlns:a16="http://schemas.microsoft.com/office/drawing/2014/main" id="{E5279D9A-DC49-4C12-80D3-3D89C2783F3A}"/>
              </a:ext>
            </a:extLst>
          </p:cNvPr>
          <p:cNvSpPr>
            <a:spLocks noGrp="1"/>
          </p:cNvSpPr>
          <p:nvPr>
            <p:ph type="dt" sz="half" idx="10"/>
          </p:nvPr>
        </p:nvSpPr>
        <p:spPr/>
        <p:txBody>
          <a:bodyPr/>
          <a:lstStyle>
            <a:lvl1pPr>
              <a:defRPr>
                <a:solidFill>
                  <a:schemeClr val="bg1"/>
                </a:solidFill>
              </a:defRPr>
            </a:lvl1pPr>
          </a:lstStyle>
          <a:p>
            <a:fld id="{6834F10D-3A58-4285-A9DB-D9098A7BEDDD}" type="datetime1">
              <a:rPr lang="en-US" altLang="zh-CN" smtClean="0"/>
              <a:pPr/>
              <a:t>4/14/2022</a:t>
            </a:fld>
            <a:endParaRPr lang="en-US"/>
          </a:p>
        </p:txBody>
      </p:sp>
      <p:sp>
        <p:nvSpPr>
          <p:cNvPr id="5" name="页脚占位符 4">
            <a:extLst>
              <a:ext uri="{FF2B5EF4-FFF2-40B4-BE49-F238E27FC236}">
                <a16:creationId xmlns:a16="http://schemas.microsoft.com/office/drawing/2014/main" id="{51EF8C95-8814-4768-850F-851B6434A9EE}"/>
              </a:ext>
            </a:extLst>
          </p:cNvPr>
          <p:cNvSpPr>
            <a:spLocks noGrp="1"/>
          </p:cNvSpPr>
          <p:nvPr>
            <p:ph type="ftr" sz="quarter" idx="11"/>
          </p:nvPr>
        </p:nvSpPr>
        <p:spPr/>
        <p:txBody>
          <a:bodyPr/>
          <a:lstStyle>
            <a:lvl1pPr>
              <a:defRPr>
                <a:solidFill>
                  <a:schemeClr val="bg1"/>
                </a:solidFill>
              </a:defRPr>
            </a:lvl1pPr>
          </a:lstStyle>
          <a:p>
            <a:endParaRPr lang="zh-CN" altLang="en-US" dirty="0"/>
          </a:p>
        </p:txBody>
      </p:sp>
      <p:sp>
        <p:nvSpPr>
          <p:cNvPr id="6" name="灯片编号占位符 5">
            <a:extLst>
              <a:ext uri="{FF2B5EF4-FFF2-40B4-BE49-F238E27FC236}">
                <a16:creationId xmlns:a16="http://schemas.microsoft.com/office/drawing/2014/main" id="{D894C1D7-7C5A-49B3-9D05-119C615E16B1}"/>
              </a:ext>
            </a:extLst>
          </p:cNvPr>
          <p:cNvSpPr>
            <a:spLocks noGrp="1"/>
          </p:cNvSpPr>
          <p:nvPr>
            <p:ph type="sldNum" sz="quarter" idx="12"/>
          </p:nvPr>
        </p:nvSpPr>
        <p:spPr/>
        <p:txBody>
          <a:bodyPr/>
          <a:lstStyle>
            <a:lvl1pPr>
              <a:defRPr>
                <a:solidFill>
                  <a:schemeClr val="bg1"/>
                </a:solidFill>
              </a:defRPr>
            </a:lvl1pPr>
          </a:lstStyle>
          <a:p>
            <a:fld id="{7F65B630-C7FF-41C0-9923-C5E5E29EED81}" type="slidenum">
              <a:rPr lang="en-US" altLang="zh-CN" smtClean="0"/>
              <a:pPr/>
              <a:t>‹#›</a:t>
            </a:fld>
            <a:endParaRPr lang="en-US"/>
          </a:p>
        </p:txBody>
      </p:sp>
    </p:spTree>
    <p:extLst>
      <p:ext uri="{BB962C8B-B14F-4D97-AF65-F5344CB8AC3E}">
        <p14:creationId xmlns:p14="http://schemas.microsoft.com/office/powerpoint/2010/main" val="6412207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bg>
      <p:bgRef idx="1001">
        <a:schemeClr val="bg1"/>
      </p:bgRef>
    </p:bg>
    <p:spTree>
      <p:nvGrpSpPr>
        <p:cNvPr id="1" name=""/>
        <p:cNvGrpSpPr/>
        <p:nvPr/>
      </p:nvGrpSpPr>
      <p:grpSpPr>
        <a:xfrm>
          <a:off x="0" y="0"/>
          <a:ext cx="0" cy="0"/>
          <a:chOff x="0" y="0"/>
          <a:chExt cx="0" cy="0"/>
        </a:xfrm>
      </p:grpSpPr>
      <p:grpSp>
        <p:nvGrpSpPr>
          <p:cNvPr id="11" name="组合 10">
            <a:extLst>
              <a:ext uri="{FF2B5EF4-FFF2-40B4-BE49-F238E27FC236}">
                <a16:creationId xmlns:a16="http://schemas.microsoft.com/office/drawing/2014/main" id="{7B6F2C0D-26E2-4B2C-8864-0985B66D6B4E}"/>
              </a:ext>
            </a:extLst>
          </p:cNvPr>
          <p:cNvGrpSpPr/>
          <p:nvPr userDrawn="1"/>
        </p:nvGrpSpPr>
        <p:grpSpPr>
          <a:xfrm>
            <a:off x="-1" y="0"/>
            <a:ext cx="12192002" cy="6858001"/>
            <a:chOff x="-99153" y="-723901"/>
            <a:chExt cx="12192002" cy="6858001"/>
          </a:xfrm>
        </p:grpSpPr>
        <p:grpSp>
          <p:nvGrpSpPr>
            <p:cNvPr id="12" name="组合 11">
              <a:extLst>
                <a:ext uri="{FF2B5EF4-FFF2-40B4-BE49-F238E27FC236}">
                  <a16:creationId xmlns:a16="http://schemas.microsoft.com/office/drawing/2014/main" id="{161361E7-FF35-433B-BC6D-0CDE2CDDB2E1}"/>
                </a:ext>
              </a:extLst>
            </p:cNvPr>
            <p:cNvGrpSpPr/>
            <p:nvPr/>
          </p:nvGrpSpPr>
          <p:grpSpPr>
            <a:xfrm flipH="1">
              <a:off x="-99152" y="-723901"/>
              <a:ext cx="12192001" cy="6858000"/>
              <a:chOff x="1" y="0"/>
              <a:chExt cx="12192001" cy="6858000"/>
            </a:xfrm>
          </p:grpSpPr>
          <p:pic>
            <p:nvPicPr>
              <p:cNvPr id="14" name="图片 13">
                <a:extLst>
                  <a:ext uri="{FF2B5EF4-FFF2-40B4-BE49-F238E27FC236}">
                    <a16:creationId xmlns:a16="http://schemas.microsoft.com/office/drawing/2014/main" id="{F4BFCB4D-A20A-417A-A55B-5C9F9BD461FF}"/>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60"/>
                        </a14:imgEffect>
                      </a14:imgLayer>
                    </a14:imgProps>
                  </a:ext>
                  <a:ext uri="{28A0092B-C50C-407E-A947-70E740481C1C}">
                    <a14:useLocalDpi xmlns:a14="http://schemas.microsoft.com/office/drawing/2010/main" val="0"/>
                  </a:ext>
                </a:extLst>
              </a:blip>
              <a:stretch>
                <a:fillRect/>
              </a:stretch>
            </p:blipFill>
            <p:spPr>
              <a:xfrm>
                <a:off x="1" y="0"/>
                <a:ext cx="10287000" cy="6858000"/>
              </a:xfrm>
              <a:prstGeom prst="rect">
                <a:avLst/>
              </a:prstGeom>
            </p:spPr>
          </p:pic>
          <p:pic>
            <p:nvPicPr>
              <p:cNvPr id="15" name="图片 14">
                <a:extLst>
                  <a:ext uri="{FF2B5EF4-FFF2-40B4-BE49-F238E27FC236}">
                    <a16:creationId xmlns:a16="http://schemas.microsoft.com/office/drawing/2014/main" id="{8565A6B2-6BF4-4521-82F1-8D9ADF0D0B9E}"/>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Blur radius="60"/>
                        </a14:imgEffect>
                      </a14:imgLayer>
                    </a14:imgProps>
                  </a:ext>
                  <a:ext uri="{28A0092B-C50C-407E-A947-70E740481C1C}">
                    <a14:useLocalDpi xmlns:a14="http://schemas.microsoft.com/office/drawing/2010/main" val="0"/>
                  </a:ext>
                </a:extLst>
              </a:blip>
              <a:srcRect l="91199"/>
              <a:stretch/>
            </p:blipFill>
            <p:spPr>
              <a:xfrm>
                <a:off x="9477831" y="0"/>
                <a:ext cx="2714171" cy="6858000"/>
              </a:xfrm>
              <a:prstGeom prst="rect">
                <a:avLst/>
              </a:prstGeom>
            </p:spPr>
          </p:pic>
        </p:grpSp>
        <p:sp>
          <p:nvSpPr>
            <p:cNvPr id="13" name="iś1íḓè">
              <a:extLst>
                <a:ext uri="{FF2B5EF4-FFF2-40B4-BE49-F238E27FC236}">
                  <a16:creationId xmlns:a16="http://schemas.microsoft.com/office/drawing/2014/main" id="{F36672FB-F038-4922-8DE7-F70CE9127BFF}"/>
                </a:ext>
              </a:extLst>
            </p:cNvPr>
            <p:cNvSpPr/>
            <p:nvPr/>
          </p:nvSpPr>
          <p:spPr>
            <a:xfrm rot="16200000">
              <a:off x="2567848" y="-3390901"/>
              <a:ext cx="6858000" cy="12192001"/>
            </a:xfrm>
            <a:prstGeom prst="rect">
              <a:avLst/>
            </a:prstGeom>
            <a:solidFill>
              <a:schemeClr val="accent3">
                <a:lumMod val="1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n>
                  <a:noFill/>
                </a:ln>
                <a:solidFill>
                  <a:srgbClr val="4D4590"/>
                </a:solidFill>
              </a:endParaRPr>
            </a:p>
          </p:txBody>
        </p:sp>
      </p:grpSp>
      <p:sp>
        <p:nvSpPr>
          <p:cNvPr id="2" name="标题 1">
            <a:extLst>
              <a:ext uri="{FF2B5EF4-FFF2-40B4-BE49-F238E27FC236}">
                <a16:creationId xmlns:a16="http://schemas.microsoft.com/office/drawing/2014/main" id="{652EDE83-63CC-4B33-B715-3953EADE2100}"/>
              </a:ext>
            </a:extLst>
          </p:cNvPr>
          <p:cNvSpPr>
            <a:spLocks noGrp="1"/>
          </p:cNvSpPr>
          <p:nvPr>
            <p:ph type="title"/>
          </p:nvPr>
        </p:nvSpPr>
        <p:spPr/>
        <p:txBody>
          <a:bodyPr/>
          <a:lstStyle/>
          <a:p>
            <a:r>
              <a:rPr lang="en-US" altLang="zh-CN"/>
              <a:t>Click to edit Master title style</a:t>
            </a:r>
            <a:endParaRPr lang="zh-CN" altLang="en-US"/>
          </a:p>
        </p:txBody>
      </p:sp>
      <p:sp>
        <p:nvSpPr>
          <p:cNvPr id="3" name="日期占位符 2">
            <a:extLst>
              <a:ext uri="{FF2B5EF4-FFF2-40B4-BE49-F238E27FC236}">
                <a16:creationId xmlns:a16="http://schemas.microsoft.com/office/drawing/2014/main" id="{1514619F-25D0-4307-81CD-C24C74EF140E}"/>
              </a:ext>
            </a:extLst>
          </p:cNvPr>
          <p:cNvSpPr>
            <a:spLocks noGrp="1"/>
          </p:cNvSpPr>
          <p:nvPr>
            <p:ph type="dt" sz="half" idx="10"/>
          </p:nvPr>
        </p:nvSpPr>
        <p:spPr/>
        <p:txBody>
          <a:bodyPr/>
          <a:lstStyle/>
          <a:p>
            <a:fld id="{748B5987-9647-4253-899C-3B9819D6D8A0}" type="datetime1">
              <a:rPr lang="zh-CN" altLang="en-US" smtClean="0"/>
              <a:t>2022/4/14</a:t>
            </a:fld>
            <a:endParaRPr lang="zh-CN" altLang="en-US"/>
          </a:p>
        </p:txBody>
      </p:sp>
      <p:sp>
        <p:nvSpPr>
          <p:cNvPr id="4" name="页脚占位符 3">
            <a:extLst>
              <a:ext uri="{FF2B5EF4-FFF2-40B4-BE49-F238E27FC236}">
                <a16:creationId xmlns:a16="http://schemas.microsoft.com/office/drawing/2014/main" id="{C802B25F-898B-4C1A-94A9-699B8B55DF0F}"/>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AA842F0A-76EB-4E77-8AF6-5F91F22881FE}"/>
              </a:ext>
            </a:extLst>
          </p:cNvPr>
          <p:cNvSpPr>
            <a:spLocks noGrp="1"/>
          </p:cNvSpPr>
          <p:nvPr>
            <p:ph type="sldNum" sz="quarter" idx="12"/>
          </p:nvPr>
        </p:nvSpPr>
        <p:spPr/>
        <p:txBody>
          <a:bodyPr/>
          <a:lstStyle/>
          <a:p>
            <a:fld id="{7F65B630-C7FF-41C0-9923-C5E5E29EED81}" type="slidenum">
              <a:rPr lang="zh-CN" altLang="en-US" smtClean="0"/>
              <a:t>‹#›</a:t>
            </a:fld>
            <a:endParaRPr lang="zh-CN" altLang="en-US"/>
          </a:p>
        </p:txBody>
      </p:sp>
    </p:spTree>
    <p:extLst>
      <p:ext uri="{BB962C8B-B14F-4D97-AF65-F5344CB8AC3E}">
        <p14:creationId xmlns:p14="http://schemas.microsoft.com/office/powerpoint/2010/main" val="3257642269"/>
      </p:ext>
    </p:extLst>
  </p:cSld>
  <p:clrMapOvr>
    <a:overrideClrMapping bg1="dk1" tx1="lt1" bg2="dk2" tx2="lt2" accent1="accent1" accent2="accent2" accent3="accent3" accent4="accent4" accent5="accent5" accent6="accent6" hlink="hlink" folHlink="folHlink"/>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Blank">
    <p:bg>
      <p:bgPr>
        <a:solidFill>
          <a:schemeClr val="accent1">
            <a:lumMod val="50000"/>
          </a:schemeClr>
        </a:solidFill>
        <a:effectLst/>
      </p:bgPr>
    </p:bg>
    <p:spTree>
      <p:nvGrpSpPr>
        <p:cNvPr id="1" name=""/>
        <p:cNvGrpSpPr/>
        <p:nvPr/>
      </p:nvGrpSpPr>
      <p:grpSpPr>
        <a:xfrm>
          <a:off x="0" y="0"/>
          <a:ext cx="0" cy="0"/>
          <a:chOff x="0" y="0"/>
          <a:chExt cx="0" cy="0"/>
        </a:xfrm>
      </p:grpSpPr>
      <p:grpSp>
        <p:nvGrpSpPr>
          <p:cNvPr id="10" name="组合 9">
            <a:extLst>
              <a:ext uri="{FF2B5EF4-FFF2-40B4-BE49-F238E27FC236}">
                <a16:creationId xmlns:a16="http://schemas.microsoft.com/office/drawing/2014/main" id="{022458B6-D8DF-4865-A181-08E9C4201A6B}"/>
              </a:ext>
            </a:extLst>
          </p:cNvPr>
          <p:cNvGrpSpPr/>
          <p:nvPr userDrawn="1"/>
        </p:nvGrpSpPr>
        <p:grpSpPr>
          <a:xfrm>
            <a:off x="-1" y="0"/>
            <a:ext cx="12192002" cy="6858001"/>
            <a:chOff x="-99153" y="-723901"/>
            <a:chExt cx="12192002" cy="6858001"/>
          </a:xfrm>
        </p:grpSpPr>
        <p:grpSp>
          <p:nvGrpSpPr>
            <p:cNvPr id="11" name="组合 10">
              <a:extLst>
                <a:ext uri="{FF2B5EF4-FFF2-40B4-BE49-F238E27FC236}">
                  <a16:creationId xmlns:a16="http://schemas.microsoft.com/office/drawing/2014/main" id="{8A203435-0E7B-4BA8-991F-7CC1C39B820E}"/>
                </a:ext>
              </a:extLst>
            </p:cNvPr>
            <p:cNvGrpSpPr/>
            <p:nvPr/>
          </p:nvGrpSpPr>
          <p:grpSpPr>
            <a:xfrm flipH="1">
              <a:off x="-99152" y="-723901"/>
              <a:ext cx="12192001" cy="6858000"/>
              <a:chOff x="1" y="0"/>
              <a:chExt cx="12192001" cy="6858000"/>
            </a:xfrm>
          </p:grpSpPr>
          <p:pic>
            <p:nvPicPr>
              <p:cNvPr id="13" name="图片 12">
                <a:extLst>
                  <a:ext uri="{FF2B5EF4-FFF2-40B4-BE49-F238E27FC236}">
                    <a16:creationId xmlns:a16="http://schemas.microsoft.com/office/drawing/2014/main" id="{5D36C3B2-26FB-4F14-994B-39D9219DD0DE}"/>
                  </a:ext>
                </a:extLst>
              </p:cNvPr>
              <p:cNvPicPr>
                <a:picLocks noChangeAspect="1"/>
              </p:cNvPicPr>
              <p:nvPr/>
            </p:nvPicPr>
            <p:blipFill>
              <a:blip r:embed="rId2">
                <a:extLst>
                  <a:ext uri="{BEBA8EAE-BF5A-486C-A8C5-ECC9F3942E4B}">
                    <a14:imgProps xmlns:a14="http://schemas.microsoft.com/office/drawing/2010/main">
                      <a14:imgLayer r:embed="rId3">
                        <a14:imgEffect>
                          <a14:artisticBlur radius="60"/>
                        </a14:imgEffect>
                      </a14:imgLayer>
                    </a14:imgProps>
                  </a:ext>
                  <a:ext uri="{28A0092B-C50C-407E-A947-70E740481C1C}">
                    <a14:useLocalDpi xmlns:a14="http://schemas.microsoft.com/office/drawing/2010/main" val="0"/>
                  </a:ext>
                </a:extLst>
              </a:blip>
              <a:stretch>
                <a:fillRect/>
              </a:stretch>
            </p:blipFill>
            <p:spPr>
              <a:xfrm>
                <a:off x="1" y="0"/>
                <a:ext cx="10287000" cy="6858000"/>
              </a:xfrm>
              <a:prstGeom prst="rect">
                <a:avLst/>
              </a:prstGeom>
            </p:spPr>
          </p:pic>
          <p:pic>
            <p:nvPicPr>
              <p:cNvPr id="14" name="图片 13">
                <a:extLst>
                  <a:ext uri="{FF2B5EF4-FFF2-40B4-BE49-F238E27FC236}">
                    <a16:creationId xmlns:a16="http://schemas.microsoft.com/office/drawing/2014/main" id="{99A0FC65-EDB3-4A34-9035-BB227DDA910A}"/>
                  </a:ext>
                </a:extLst>
              </p:cNvPr>
              <p:cNvPicPr>
                <a:picLocks noChangeAspect="1"/>
              </p:cNvPicPr>
              <p:nvPr/>
            </p:nvPicPr>
            <p:blipFill rotWithShape="1">
              <a:blip r:embed="rId2">
                <a:extLst>
                  <a:ext uri="{BEBA8EAE-BF5A-486C-A8C5-ECC9F3942E4B}">
                    <a14:imgProps xmlns:a14="http://schemas.microsoft.com/office/drawing/2010/main">
                      <a14:imgLayer r:embed="rId3">
                        <a14:imgEffect>
                          <a14:artisticBlur radius="60"/>
                        </a14:imgEffect>
                      </a14:imgLayer>
                    </a14:imgProps>
                  </a:ext>
                  <a:ext uri="{28A0092B-C50C-407E-A947-70E740481C1C}">
                    <a14:useLocalDpi xmlns:a14="http://schemas.microsoft.com/office/drawing/2010/main" val="0"/>
                  </a:ext>
                </a:extLst>
              </a:blip>
              <a:srcRect l="91199"/>
              <a:stretch/>
            </p:blipFill>
            <p:spPr>
              <a:xfrm>
                <a:off x="9477831" y="0"/>
                <a:ext cx="2714171" cy="6858000"/>
              </a:xfrm>
              <a:prstGeom prst="rect">
                <a:avLst/>
              </a:prstGeom>
            </p:spPr>
          </p:pic>
        </p:grpSp>
        <p:sp>
          <p:nvSpPr>
            <p:cNvPr id="12" name="ïṣlîḋê">
              <a:extLst>
                <a:ext uri="{FF2B5EF4-FFF2-40B4-BE49-F238E27FC236}">
                  <a16:creationId xmlns:a16="http://schemas.microsoft.com/office/drawing/2014/main" id="{84959823-1FB1-45D0-86F7-4F86F28472C9}"/>
                </a:ext>
              </a:extLst>
            </p:cNvPr>
            <p:cNvSpPr/>
            <p:nvPr/>
          </p:nvSpPr>
          <p:spPr>
            <a:xfrm rot="16200000">
              <a:off x="2567848" y="-3390901"/>
              <a:ext cx="6858000" cy="12192001"/>
            </a:xfrm>
            <a:prstGeom prst="rect">
              <a:avLst/>
            </a:prstGeom>
            <a:solidFill>
              <a:schemeClr val="accent3">
                <a:lumMod val="1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n>
                  <a:noFill/>
                </a:ln>
                <a:solidFill>
                  <a:srgbClr val="4D4590"/>
                </a:solidFill>
              </a:endParaRPr>
            </a:p>
          </p:txBody>
        </p:sp>
      </p:grpSp>
      <p:sp>
        <p:nvSpPr>
          <p:cNvPr id="2" name="日期占位符 1">
            <a:extLst>
              <a:ext uri="{FF2B5EF4-FFF2-40B4-BE49-F238E27FC236}">
                <a16:creationId xmlns:a16="http://schemas.microsoft.com/office/drawing/2014/main" id="{9C9D6027-F7C7-4EF3-85DD-09E27ACEEACA}"/>
              </a:ext>
            </a:extLst>
          </p:cNvPr>
          <p:cNvSpPr>
            <a:spLocks noGrp="1"/>
          </p:cNvSpPr>
          <p:nvPr>
            <p:ph type="dt" sz="half" idx="10"/>
          </p:nvPr>
        </p:nvSpPr>
        <p:spPr/>
        <p:txBody>
          <a:bodyPr/>
          <a:lstStyle/>
          <a:p>
            <a:fld id="{A50ECBEB-8597-4EA4-9D29-E1D7025CFAA0}" type="datetime1">
              <a:rPr lang="zh-CN" altLang="en-US" smtClean="0"/>
              <a:t>2022/4/14</a:t>
            </a:fld>
            <a:endParaRPr lang="zh-CN" altLang="en-US"/>
          </a:p>
        </p:txBody>
      </p:sp>
      <p:sp>
        <p:nvSpPr>
          <p:cNvPr id="3" name="页脚占位符 2">
            <a:extLst>
              <a:ext uri="{FF2B5EF4-FFF2-40B4-BE49-F238E27FC236}">
                <a16:creationId xmlns:a16="http://schemas.microsoft.com/office/drawing/2014/main" id="{66262BA1-A5A7-45F4-B365-E880E1C324C3}"/>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F80CF1E8-0939-4B4D-A4D3-E47E208FC47E}"/>
              </a:ext>
            </a:extLst>
          </p:cNvPr>
          <p:cNvSpPr>
            <a:spLocks noGrp="1"/>
          </p:cNvSpPr>
          <p:nvPr>
            <p:ph type="sldNum" sz="quarter" idx="12"/>
          </p:nvPr>
        </p:nvSpPr>
        <p:spPr/>
        <p:txBody>
          <a:bodyPr/>
          <a:lstStyle/>
          <a:p>
            <a:fld id="{7F65B630-C7FF-41C0-9923-C5E5E29EED81}" type="slidenum">
              <a:rPr lang="zh-CN" altLang="en-US" smtClean="0"/>
              <a:t>‹#›</a:t>
            </a:fld>
            <a:endParaRPr lang="zh-CN" altLang="en-US"/>
          </a:p>
        </p:txBody>
      </p:sp>
    </p:spTree>
    <p:extLst>
      <p:ext uri="{BB962C8B-B14F-4D97-AF65-F5344CB8AC3E}">
        <p14:creationId xmlns:p14="http://schemas.microsoft.com/office/powerpoint/2010/main" val="1771624723"/>
      </p:ext>
    </p:extLst>
  </p:cSld>
  <p:clrMapOvr>
    <a:overrideClrMapping bg1="dk1" tx1="lt1" bg2="dk2" tx2="lt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End">
    <p:spTree>
      <p:nvGrpSpPr>
        <p:cNvPr id="1" name=""/>
        <p:cNvGrpSpPr/>
        <p:nvPr/>
      </p:nvGrpSpPr>
      <p:grpSpPr>
        <a:xfrm>
          <a:off x="0" y="0"/>
          <a:ext cx="0" cy="0"/>
          <a:chOff x="0" y="0"/>
          <a:chExt cx="0" cy="0"/>
        </a:xfrm>
      </p:grpSpPr>
      <p:grpSp>
        <p:nvGrpSpPr>
          <p:cNvPr id="5" name="组合 4">
            <a:extLst>
              <a:ext uri="{FF2B5EF4-FFF2-40B4-BE49-F238E27FC236}">
                <a16:creationId xmlns:a16="http://schemas.microsoft.com/office/drawing/2014/main" id="{A9BC7026-B011-423C-9515-929CFED73AE2}"/>
              </a:ext>
            </a:extLst>
          </p:cNvPr>
          <p:cNvGrpSpPr/>
          <p:nvPr userDrawn="1"/>
        </p:nvGrpSpPr>
        <p:grpSpPr>
          <a:xfrm>
            <a:off x="-1" y="0"/>
            <a:ext cx="12192001" cy="6858000"/>
            <a:chOff x="-1" y="0"/>
            <a:chExt cx="12192001" cy="6858000"/>
          </a:xfrm>
        </p:grpSpPr>
        <p:grpSp>
          <p:nvGrpSpPr>
            <p:cNvPr id="6" name="组合 5">
              <a:extLst>
                <a:ext uri="{FF2B5EF4-FFF2-40B4-BE49-F238E27FC236}">
                  <a16:creationId xmlns:a16="http://schemas.microsoft.com/office/drawing/2014/main" id="{7EA3D9EC-4F2F-4E72-B8F8-45B010BFEAC9}"/>
                </a:ext>
              </a:extLst>
            </p:cNvPr>
            <p:cNvGrpSpPr/>
            <p:nvPr/>
          </p:nvGrpSpPr>
          <p:grpSpPr>
            <a:xfrm>
              <a:off x="-1" y="0"/>
              <a:ext cx="12192001" cy="6858000"/>
              <a:chOff x="-1" y="0"/>
              <a:chExt cx="12192001" cy="6858000"/>
            </a:xfrm>
          </p:grpSpPr>
          <p:grpSp>
            <p:nvGrpSpPr>
              <p:cNvPr id="13" name="组合 12">
                <a:extLst>
                  <a:ext uri="{FF2B5EF4-FFF2-40B4-BE49-F238E27FC236}">
                    <a16:creationId xmlns:a16="http://schemas.microsoft.com/office/drawing/2014/main" id="{ABFBE314-7A35-4985-BF22-D063555CA468}"/>
                  </a:ext>
                </a:extLst>
              </p:cNvPr>
              <p:cNvGrpSpPr/>
              <p:nvPr/>
            </p:nvGrpSpPr>
            <p:grpSpPr>
              <a:xfrm flipH="1">
                <a:off x="-1" y="0"/>
                <a:ext cx="12192001" cy="6858000"/>
                <a:chOff x="1" y="0"/>
                <a:chExt cx="12192001" cy="6858000"/>
              </a:xfrm>
            </p:grpSpPr>
            <p:pic>
              <p:nvPicPr>
                <p:cNvPr id="19" name="图片 18">
                  <a:extLst>
                    <a:ext uri="{FF2B5EF4-FFF2-40B4-BE49-F238E27FC236}">
                      <a16:creationId xmlns:a16="http://schemas.microsoft.com/office/drawing/2014/main" id="{94EDA880-E700-489F-83B3-8937E5A8AFD5}"/>
                    </a:ext>
                  </a:extLst>
                </p:cNvPr>
                <p:cNvPicPr>
                  <a:picLocks noChangeAspect="1"/>
                </p:cNvPicPr>
                <p:nvPr/>
              </p:nvPicPr>
              <p:blipFill>
                <a:blip r:embed="rId2">
                  <a:extLst>
                    <a:ext uri="{BEBA8EAE-BF5A-486C-A8C5-ECC9F3942E4B}">
                      <a14:imgProps xmlns:a14="http://schemas.microsoft.com/office/drawing/2010/main">
                        <a14:imgLayer r:embed="rId3">
                          <a14:imgEffect>
                            <a14:saturation sat="130000"/>
                          </a14:imgEffect>
                        </a14:imgLayer>
                      </a14:imgProps>
                    </a:ext>
                    <a:ext uri="{28A0092B-C50C-407E-A947-70E740481C1C}">
                      <a14:useLocalDpi xmlns:a14="http://schemas.microsoft.com/office/drawing/2010/main" val="0"/>
                    </a:ext>
                  </a:extLst>
                </a:blip>
                <a:stretch>
                  <a:fillRect/>
                </a:stretch>
              </p:blipFill>
              <p:spPr>
                <a:xfrm>
                  <a:off x="1" y="0"/>
                  <a:ext cx="10287000" cy="6858000"/>
                </a:xfrm>
                <a:prstGeom prst="rect">
                  <a:avLst/>
                </a:prstGeom>
              </p:spPr>
            </p:pic>
            <p:pic>
              <p:nvPicPr>
                <p:cNvPr id="20" name="图片 19">
                  <a:extLst>
                    <a:ext uri="{FF2B5EF4-FFF2-40B4-BE49-F238E27FC236}">
                      <a16:creationId xmlns:a16="http://schemas.microsoft.com/office/drawing/2014/main" id="{29570919-7A6F-486E-BD86-5AFF659A7947}"/>
                    </a:ext>
                  </a:extLst>
                </p:cNvPr>
                <p:cNvPicPr>
                  <a:picLocks noChangeAspect="1"/>
                </p:cNvPicPr>
                <p:nvPr/>
              </p:nvPicPr>
              <p:blipFill rotWithShape="1">
                <a:blip r:embed="rId2">
                  <a:extLst>
                    <a:ext uri="{BEBA8EAE-BF5A-486C-A8C5-ECC9F3942E4B}">
                      <a14:imgProps xmlns:a14="http://schemas.microsoft.com/office/drawing/2010/main">
                        <a14:imgLayer r:embed="rId3">
                          <a14:imgEffect>
                            <a14:saturation sat="130000"/>
                          </a14:imgEffect>
                        </a14:imgLayer>
                      </a14:imgProps>
                    </a:ext>
                    <a:ext uri="{28A0092B-C50C-407E-A947-70E740481C1C}">
                      <a14:useLocalDpi xmlns:a14="http://schemas.microsoft.com/office/drawing/2010/main" val="0"/>
                    </a:ext>
                  </a:extLst>
                </a:blip>
                <a:srcRect l="91199"/>
                <a:stretch/>
              </p:blipFill>
              <p:spPr>
                <a:xfrm>
                  <a:off x="9477831" y="0"/>
                  <a:ext cx="2714171" cy="6858000"/>
                </a:xfrm>
                <a:prstGeom prst="rect">
                  <a:avLst/>
                </a:prstGeom>
              </p:spPr>
            </p:pic>
          </p:grpSp>
          <p:sp>
            <p:nvSpPr>
              <p:cNvPr id="14" name="iṩlîďè">
                <a:extLst>
                  <a:ext uri="{FF2B5EF4-FFF2-40B4-BE49-F238E27FC236}">
                    <a16:creationId xmlns:a16="http://schemas.microsoft.com/office/drawing/2014/main" id="{5793F35A-946B-4CFD-9EB2-4A67BD176E60}"/>
                  </a:ext>
                </a:extLst>
              </p:cNvPr>
              <p:cNvSpPr/>
              <p:nvPr/>
            </p:nvSpPr>
            <p:spPr>
              <a:xfrm>
                <a:off x="16897" y="4724431"/>
                <a:ext cx="2583556" cy="1512790"/>
              </a:xfrm>
              <a:custGeom>
                <a:avLst/>
                <a:gdLst>
                  <a:gd name="connsiteX0" fmla="*/ 0 w 2583556"/>
                  <a:gd name="connsiteY0" fmla="*/ 0 h 1512790"/>
                  <a:gd name="connsiteX1" fmla="*/ 1827161 w 2583556"/>
                  <a:gd name="connsiteY1" fmla="*/ 0 h 1512790"/>
                  <a:gd name="connsiteX2" fmla="*/ 2583556 w 2583556"/>
                  <a:gd name="connsiteY2" fmla="*/ 756395 h 1512790"/>
                  <a:gd name="connsiteX3" fmla="*/ 2583555 w 2583556"/>
                  <a:gd name="connsiteY3" fmla="*/ 756395 h 1512790"/>
                  <a:gd name="connsiteX4" fmla="*/ 1827160 w 2583556"/>
                  <a:gd name="connsiteY4" fmla="*/ 1512790 h 1512790"/>
                  <a:gd name="connsiteX5" fmla="*/ 0 w 2583556"/>
                  <a:gd name="connsiteY5" fmla="*/ 1512790 h 1512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83556" h="1512790">
                    <a:moveTo>
                      <a:pt x="0" y="0"/>
                    </a:moveTo>
                    <a:lnTo>
                      <a:pt x="1827161" y="0"/>
                    </a:lnTo>
                    <a:cubicBezTo>
                      <a:pt x="2244906" y="0"/>
                      <a:pt x="2583556" y="338650"/>
                      <a:pt x="2583556" y="756395"/>
                    </a:cubicBezTo>
                    <a:lnTo>
                      <a:pt x="2583555" y="756395"/>
                    </a:lnTo>
                    <a:cubicBezTo>
                      <a:pt x="2583555" y="1174140"/>
                      <a:pt x="2244905" y="1512790"/>
                      <a:pt x="1827160" y="1512790"/>
                    </a:cubicBezTo>
                    <a:lnTo>
                      <a:pt x="0" y="1512790"/>
                    </a:ln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p>
            </p:txBody>
          </p:sp>
          <p:sp>
            <p:nvSpPr>
              <p:cNvPr id="15" name="ïsḷîḋê">
                <a:extLst>
                  <a:ext uri="{FF2B5EF4-FFF2-40B4-BE49-F238E27FC236}">
                    <a16:creationId xmlns:a16="http://schemas.microsoft.com/office/drawing/2014/main" id="{1D537741-FF46-4A45-891C-092135D82540}"/>
                  </a:ext>
                </a:extLst>
              </p:cNvPr>
              <p:cNvSpPr/>
              <p:nvPr/>
            </p:nvSpPr>
            <p:spPr>
              <a:xfrm rot="16200000">
                <a:off x="8435975" y="3101975"/>
                <a:ext cx="6858000" cy="654050"/>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n>
                    <a:noFill/>
                  </a:ln>
                  <a:solidFill>
                    <a:srgbClr val="4D4590"/>
                  </a:solidFill>
                </a:endParaRPr>
              </a:p>
            </p:txBody>
          </p:sp>
          <p:grpSp>
            <p:nvGrpSpPr>
              <p:cNvPr id="16" name="组合 15">
                <a:extLst>
                  <a:ext uri="{FF2B5EF4-FFF2-40B4-BE49-F238E27FC236}">
                    <a16:creationId xmlns:a16="http://schemas.microsoft.com/office/drawing/2014/main" id="{E0EEA56A-E2C5-4BC2-9B7A-4DF3B9C7850E}"/>
                  </a:ext>
                </a:extLst>
              </p:cNvPr>
              <p:cNvGrpSpPr>
                <a:grpSpLocks/>
              </p:cNvGrpSpPr>
              <p:nvPr/>
            </p:nvGrpSpPr>
            <p:grpSpPr>
              <a:xfrm>
                <a:off x="1442086" y="5307957"/>
                <a:ext cx="424734" cy="424731"/>
                <a:chOff x="629590" y="4600086"/>
                <a:chExt cx="299830" cy="299832"/>
              </a:xfrm>
            </p:grpSpPr>
            <p:sp>
              <p:nvSpPr>
                <p:cNvPr id="17" name="í$ḻïḑê">
                  <a:extLst>
                    <a:ext uri="{FF2B5EF4-FFF2-40B4-BE49-F238E27FC236}">
                      <a16:creationId xmlns:a16="http://schemas.microsoft.com/office/drawing/2014/main" id="{D50203EA-F471-49CF-AB2F-86172EA2447C}"/>
                    </a:ext>
                  </a:extLst>
                </p:cNvPr>
                <p:cNvSpPr/>
                <p:nvPr/>
              </p:nvSpPr>
              <p:spPr>
                <a:xfrm rot="16200000" flipH="1">
                  <a:off x="629589" y="4600087"/>
                  <a:ext cx="299832" cy="299830"/>
                </a:xfrm>
                <a:prstGeom prst="ellipse">
                  <a:avLst/>
                </a:prstGeom>
                <a:noFill/>
                <a:ln>
                  <a:solidFill>
                    <a:schemeClr val="bg1">
                      <a:alpha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18" name="ïšļîḋé">
                  <a:extLst>
                    <a:ext uri="{FF2B5EF4-FFF2-40B4-BE49-F238E27FC236}">
                      <a16:creationId xmlns:a16="http://schemas.microsoft.com/office/drawing/2014/main" id="{42928265-D441-44AD-8B6C-CC64CA0DDB6D}"/>
                    </a:ext>
                  </a:extLst>
                </p:cNvPr>
                <p:cNvSpPr/>
                <p:nvPr/>
              </p:nvSpPr>
              <p:spPr>
                <a:xfrm rot="5400000">
                  <a:off x="754213" y="4719991"/>
                  <a:ext cx="69629" cy="60026"/>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bg1"/>
                    </a:solidFill>
                  </a:endParaRPr>
                </a:p>
              </p:txBody>
            </p:sp>
          </p:grpSp>
        </p:grpSp>
        <p:grpSp>
          <p:nvGrpSpPr>
            <p:cNvPr id="10" name="îslíde">
              <a:extLst>
                <a:ext uri="{FF2B5EF4-FFF2-40B4-BE49-F238E27FC236}">
                  <a16:creationId xmlns:a16="http://schemas.microsoft.com/office/drawing/2014/main" id="{CFA28DD1-F105-422A-A1FB-D3A315424CA4}"/>
                </a:ext>
              </a:extLst>
            </p:cNvPr>
            <p:cNvGrpSpPr/>
            <p:nvPr/>
          </p:nvGrpSpPr>
          <p:grpSpPr>
            <a:xfrm>
              <a:off x="11791968" y="636924"/>
              <a:ext cx="117960" cy="70075"/>
              <a:chOff x="11820295" y="893108"/>
              <a:chExt cx="153032" cy="40571"/>
            </a:xfrm>
          </p:grpSpPr>
          <p:cxnSp>
            <p:nvCxnSpPr>
              <p:cNvPr id="11" name="ïṥḷiḓê">
                <a:extLst>
                  <a:ext uri="{FF2B5EF4-FFF2-40B4-BE49-F238E27FC236}">
                    <a16:creationId xmlns:a16="http://schemas.microsoft.com/office/drawing/2014/main" id="{C472784D-F532-4294-8751-357F94495C46}"/>
                  </a:ext>
                </a:extLst>
              </p:cNvPr>
              <p:cNvCxnSpPr>
                <a:cxnSpLocks/>
              </p:cNvCxnSpPr>
              <p:nvPr/>
            </p:nvCxnSpPr>
            <p:spPr>
              <a:xfrm>
                <a:off x="11820295" y="893108"/>
                <a:ext cx="153009" cy="0"/>
              </a:xfrm>
              <a:prstGeom prst="line">
                <a:avLst/>
              </a:prstGeom>
              <a:ln w="15875" cap="rnd">
                <a:solidFill>
                  <a:srgbClr val="774A97"/>
                </a:solidFill>
              </a:ln>
            </p:spPr>
            <p:style>
              <a:lnRef idx="1">
                <a:schemeClr val="accent1"/>
              </a:lnRef>
              <a:fillRef idx="0">
                <a:schemeClr val="accent1"/>
              </a:fillRef>
              <a:effectRef idx="0">
                <a:schemeClr val="accent1"/>
              </a:effectRef>
              <a:fontRef idx="minor">
                <a:schemeClr val="tx1"/>
              </a:fontRef>
            </p:style>
          </p:cxnSp>
          <p:cxnSp>
            <p:nvCxnSpPr>
              <p:cNvPr id="12" name="iŝľîďè">
                <a:extLst>
                  <a:ext uri="{FF2B5EF4-FFF2-40B4-BE49-F238E27FC236}">
                    <a16:creationId xmlns:a16="http://schemas.microsoft.com/office/drawing/2014/main" id="{51BFE9B2-BF33-4E16-B711-A0E9D49C66F0}"/>
                  </a:ext>
                </a:extLst>
              </p:cNvPr>
              <p:cNvCxnSpPr>
                <a:cxnSpLocks/>
              </p:cNvCxnSpPr>
              <p:nvPr/>
            </p:nvCxnSpPr>
            <p:spPr>
              <a:xfrm>
                <a:off x="11902652" y="933679"/>
                <a:ext cx="70675" cy="0"/>
              </a:xfrm>
              <a:prstGeom prst="line">
                <a:avLst/>
              </a:prstGeom>
              <a:ln w="15875" cap="rnd">
                <a:solidFill>
                  <a:srgbClr val="774A97"/>
                </a:solidFill>
              </a:ln>
            </p:spPr>
            <p:style>
              <a:lnRef idx="1">
                <a:schemeClr val="accent1"/>
              </a:lnRef>
              <a:fillRef idx="0">
                <a:schemeClr val="accent1"/>
              </a:fillRef>
              <a:effectRef idx="0">
                <a:schemeClr val="accent1"/>
              </a:effectRef>
              <a:fontRef idx="minor">
                <a:schemeClr val="tx1"/>
              </a:fontRef>
            </p:style>
          </p:cxnSp>
        </p:grpSp>
      </p:grpSp>
      <p:sp>
        <p:nvSpPr>
          <p:cNvPr id="7" name="文本占位符 6">
            <a:extLst>
              <a:ext uri="{FF2B5EF4-FFF2-40B4-BE49-F238E27FC236}">
                <a16:creationId xmlns:a16="http://schemas.microsoft.com/office/drawing/2014/main" id="{C2320649-ACD7-42E9-A261-E6ED46ACB452}"/>
              </a:ext>
            </a:extLst>
          </p:cNvPr>
          <p:cNvSpPr>
            <a:spLocks noGrp="1"/>
          </p:cNvSpPr>
          <p:nvPr>
            <p:ph type="body" sz="quarter" idx="13"/>
          </p:nvPr>
        </p:nvSpPr>
        <p:spPr>
          <a:xfrm>
            <a:off x="660400" y="2124425"/>
            <a:ext cx="4185920" cy="1643062"/>
          </a:xfrm>
        </p:spPr>
        <p:txBody>
          <a:bodyPr vert="horz" lIns="91440" tIns="45720" rIns="91440" bIns="45720" rtlCol="0" anchor="b">
            <a:normAutofit/>
          </a:bodyPr>
          <a:lstStyle>
            <a:lvl1pPr marL="0" indent="0">
              <a:buNone/>
              <a:defRPr lang="en-US" altLang="zh-CN" sz="3600" b="1" kern="1200" dirty="0">
                <a:solidFill>
                  <a:schemeClr val="bg1"/>
                </a:solidFill>
                <a:latin typeface="+mj-lt"/>
                <a:ea typeface="+mj-ea"/>
                <a:cs typeface="+mj-cs"/>
              </a:defRPr>
            </a:lvl1pPr>
            <a:lvl2pPr marL="457200" indent="0">
              <a:buNone/>
              <a:defRPr lang="en-US" altLang="zh-CN" smtClean="0"/>
            </a:lvl2pPr>
            <a:lvl3pPr>
              <a:defRPr lang="en-US" altLang="zh-CN" smtClean="0"/>
            </a:lvl3pPr>
            <a:lvl4pPr>
              <a:defRPr lang="en-US" altLang="zh-CN" smtClean="0"/>
            </a:lvl4pPr>
            <a:lvl5pPr>
              <a:defRPr lang="zh-CN" altLang="en-US"/>
            </a:lvl5pPr>
          </a:lstStyle>
          <a:p>
            <a:pPr marL="0" lvl="0" indent="-228600" algn="l" defTabSz="914354" rtl="0" eaLnBrk="1" latinLnBrk="0" hangingPunct="1">
              <a:lnSpc>
                <a:spcPct val="100000"/>
              </a:lnSpc>
              <a:spcBef>
                <a:spcPct val="0"/>
              </a:spcBef>
              <a:buNone/>
            </a:pPr>
            <a:r>
              <a:rPr lang="en-US" altLang="zh-CN" dirty="0"/>
              <a:t>Click to edit Master text styles</a:t>
            </a:r>
          </a:p>
        </p:txBody>
      </p:sp>
      <p:sp>
        <p:nvSpPr>
          <p:cNvPr id="21" name="副标题 20">
            <a:extLst>
              <a:ext uri="{FF2B5EF4-FFF2-40B4-BE49-F238E27FC236}">
                <a16:creationId xmlns:a16="http://schemas.microsoft.com/office/drawing/2014/main" id="{28C59194-E432-4140-8902-47E83432BE3F}"/>
              </a:ext>
            </a:extLst>
          </p:cNvPr>
          <p:cNvSpPr>
            <a:spLocks noGrp="1"/>
          </p:cNvSpPr>
          <p:nvPr>
            <p:ph type="subTitle" idx="1"/>
          </p:nvPr>
        </p:nvSpPr>
        <p:spPr>
          <a:xfrm>
            <a:off x="2050161" y="5421065"/>
            <a:ext cx="4789424" cy="535853"/>
          </a:xfrm>
        </p:spPr>
        <p:txBody>
          <a:bodyPr vert="horz" lIns="91440" tIns="45720" rIns="91440" bIns="45720" rtlCol="0" anchor="t">
            <a:normAutofit/>
          </a:bodyPr>
          <a:lstStyle>
            <a:lvl1pPr marL="0" indent="0" algn="l" defTabSz="914332" rtl="0" eaLnBrk="1" latinLnBrk="0" hangingPunct="1">
              <a:lnSpc>
                <a:spcPct val="90000"/>
              </a:lnSpc>
              <a:spcBef>
                <a:spcPct val="0"/>
              </a:spcBef>
              <a:buNone/>
              <a:defRPr lang="zh-CN" altLang="en-US" sz="1400" b="0" kern="1200" dirty="0">
                <a:ln w="12700">
                  <a:noFill/>
                </a:ln>
                <a:solidFill>
                  <a:schemeClr val="bg1"/>
                </a:solidFill>
                <a:latin typeface="+mj-lt"/>
                <a:ea typeface="+mj-ea"/>
                <a:cs typeface="+mj-cs"/>
              </a:defRPr>
            </a:lvl1pPr>
          </a:lstStyle>
          <a:p>
            <a:pPr marL="228600" lvl="0" indent="-228600" defTabSz="914354"/>
            <a:r>
              <a:rPr lang="en-US" altLang="zh-CN" dirty="0"/>
              <a:t>Click to edit Master subtitle style</a:t>
            </a:r>
            <a:endParaRPr lang="zh-CN" altLang="en-US" dirty="0"/>
          </a:p>
        </p:txBody>
      </p:sp>
      <p:sp>
        <p:nvSpPr>
          <p:cNvPr id="22" name="文本占位符 21">
            <a:extLst>
              <a:ext uri="{FF2B5EF4-FFF2-40B4-BE49-F238E27FC236}">
                <a16:creationId xmlns:a16="http://schemas.microsoft.com/office/drawing/2014/main" id="{6629946F-2903-41CE-AE2E-1E8D5F7C5F25}"/>
              </a:ext>
            </a:extLst>
          </p:cNvPr>
          <p:cNvSpPr>
            <a:spLocks noGrp="1"/>
          </p:cNvSpPr>
          <p:nvPr>
            <p:ph type="body" sz="quarter" idx="14" hasCustomPrompt="1"/>
          </p:nvPr>
        </p:nvSpPr>
        <p:spPr>
          <a:xfrm rot="5400000">
            <a:off x="10871454" y="5159822"/>
            <a:ext cx="1987042" cy="296271"/>
          </a:xfrm>
        </p:spPr>
        <p:txBody>
          <a:bodyPr vert="horz" lIns="91440" tIns="45720" rIns="91440" bIns="45720" rtlCol="0" anchor="ctr">
            <a:normAutofit/>
          </a:bodyPr>
          <a:lstStyle>
            <a:lvl1pPr marL="0" indent="0" algn="ctr" defTabSz="914400" rtl="0" eaLnBrk="1" latinLnBrk="0" hangingPunct="1">
              <a:buNone/>
              <a:defRPr lang="en-US" altLang="zh-CN" sz="1200" kern="1200" dirty="0">
                <a:solidFill>
                  <a:srgbClr val="774A97"/>
                </a:solidFill>
                <a:latin typeface="+mn-lt"/>
                <a:ea typeface="+mn-ea"/>
                <a:cs typeface="+mn-cs"/>
              </a:defRPr>
            </a:lvl1pPr>
            <a:lvl2pPr>
              <a:defRPr lang="en-US" altLang="zh-CN" sz="1600" smtClean="0"/>
            </a:lvl2pPr>
            <a:lvl3pPr>
              <a:defRPr lang="en-US" altLang="zh-CN" sz="1400" smtClean="0"/>
            </a:lvl3pPr>
            <a:lvl4pPr>
              <a:defRPr lang="en-US" altLang="zh-CN" sz="1200" smtClean="0"/>
            </a:lvl4pPr>
            <a:lvl5pPr>
              <a:defRPr lang="zh-CN" altLang="en-US" sz="1200"/>
            </a:lvl5pPr>
          </a:lstStyle>
          <a:p>
            <a:r>
              <a:rPr lang="en-US" altLang="zh-CN" dirty="0"/>
              <a:t>Speaker name and title</a:t>
            </a:r>
          </a:p>
        </p:txBody>
      </p:sp>
      <p:sp>
        <p:nvSpPr>
          <p:cNvPr id="23" name="文本占位符 22">
            <a:extLst>
              <a:ext uri="{FF2B5EF4-FFF2-40B4-BE49-F238E27FC236}">
                <a16:creationId xmlns:a16="http://schemas.microsoft.com/office/drawing/2014/main" id="{5C974BD6-1697-41EB-AFDA-B644AE90EC0F}"/>
              </a:ext>
            </a:extLst>
          </p:cNvPr>
          <p:cNvSpPr>
            <a:spLocks noGrp="1"/>
          </p:cNvSpPr>
          <p:nvPr>
            <p:ph type="body" sz="quarter" idx="15" hasCustomPrompt="1"/>
          </p:nvPr>
        </p:nvSpPr>
        <p:spPr>
          <a:xfrm rot="5400000">
            <a:off x="10871454" y="2430130"/>
            <a:ext cx="1987042" cy="296271"/>
          </a:xfrm>
        </p:spPr>
        <p:txBody>
          <a:bodyPr vert="horz" lIns="91440" tIns="45720" rIns="91440" bIns="45720" rtlCol="0" anchor="ctr">
            <a:normAutofit/>
          </a:bodyPr>
          <a:lstStyle>
            <a:lvl1pPr marL="0" indent="0" algn="ctr" defTabSz="914400" rtl="0" eaLnBrk="1" latinLnBrk="0" hangingPunct="1">
              <a:buNone/>
              <a:defRPr lang="en-US" altLang="en-US" sz="1200" kern="1200" dirty="0">
                <a:solidFill>
                  <a:srgbClr val="774A97"/>
                </a:solidFill>
                <a:latin typeface="+mn-lt"/>
                <a:ea typeface="+mn-ea"/>
                <a:cs typeface="+mn-cs"/>
              </a:defRPr>
            </a:lvl1pPr>
            <a:lvl2pPr>
              <a:defRPr lang="en-US" altLang="zh-CN" sz="1600" smtClean="0"/>
            </a:lvl2pPr>
            <a:lvl3pPr>
              <a:defRPr lang="en-US" altLang="zh-CN" sz="1400" smtClean="0"/>
            </a:lvl3pPr>
            <a:lvl4pPr>
              <a:defRPr lang="en-US" altLang="zh-CN" sz="1200" smtClean="0"/>
            </a:lvl4pPr>
            <a:lvl5pPr>
              <a:defRPr lang="zh-CN" altLang="en-US" sz="1200"/>
            </a:lvl5pPr>
          </a:lstStyle>
          <a:p>
            <a:r>
              <a:rPr lang="en-US" altLang="zh-CN" dirty="0"/>
              <a:t>www.islide.cc</a:t>
            </a:r>
            <a:endParaRPr lang="en-US" altLang="en-US" dirty="0"/>
          </a:p>
        </p:txBody>
      </p:sp>
    </p:spTree>
    <p:extLst>
      <p:ext uri="{BB962C8B-B14F-4D97-AF65-F5344CB8AC3E}">
        <p14:creationId xmlns:p14="http://schemas.microsoft.com/office/powerpoint/2010/main" val="344480596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89307103-D92B-4D3C-B386-9FD58793CACA}"/>
              </a:ext>
            </a:extLst>
          </p:cNvPr>
          <p:cNvSpPr>
            <a:spLocks noGrp="1"/>
          </p:cNvSpPr>
          <p:nvPr>
            <p:ph type="title"/>
          </p:nvPr>
        </p:nvSpPr>
        <p:spPr>
          <a:xfrm>
            <a:off x="660400" y="0"/>
            <a:ext cx="10858500" cy="1028700"/>
          </a:xfrm>
          <a:prstGeom prst="rect">
            <a:avLst/>
          </a:prstGeom>
        </p:spPr>
        <p:txBody>
          <a:bodyPr vert="horz" lIns="91440" tIns="45720" rIns="91440" bIns="45720" rtlCol="0" anchor="b">
            <a:normAutofit/>
          </a:bodyPr>
          <a:lstStyle/>
          <a:p>
            <a:pPr lvl="0" defTabSz="914354"/>
            <a:r>
              <a:rPr lang="en-US" altLang="zh-CN"/>
              <a:t>Click to edit Master title style</a:t>
            </a:r>
            <a:endParaRPr lang="zh-CN" altLang="en-US" dirty="0"/>
          </a:p>
        </p:txBody>
      </p:sp>
      <p:sp>
        <p:nvSpPr>
          <p:cNvPr id="3" name="文本占位符 2">
            <a:extLst>
              <a:ext uri="{FF2B5EF4-FFF2-40B4-BE49-F238E27FC236}">
                <a16:creationId xmlns:a16="http://schemas.microsoft.com/office/drawing/2014/main" id="{0F8920D0-E0E5-40BB-AEDA-3D7A0909240E}"/>
              </a:ext>
            </a:extLst>
          </p:cNvPr>
          <p:cNvSpPr>
            <a:spLocks noGrp="1"/>
          </p:cNvSpPr>
          <p:nvPr>
            <p:ph type="body" idx="1"/>
          </p:nvPr>
        </p:nvSpPr>
        <p:spPr>
          <a:xfrm>
            <a:off x="660400" y="1130300"/>
            <a:ext cx="10858500" cy="5003800"/>
          </a:xfrm>
          <a:prstGeom prst="rect">
            <a:avLst/>
          </a:prstGeom>
        </p:spPr>
        <p:txBody>
          <a:bodyPr vert="horz" lIns="91440" tIns="45720" rIns="91440" bIns="45720" rtlCol="0">
            <a:normAutofit/>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endParaRPr lang="zh-CN" altLang="en-US" dirty="0"/>
          </a:p>
        </p:txBody>
      </p:sp>
      <p:sp>
        <p:nvSpPr>
          <p:cNvPr id="5" name="页脚占位符 4">
            <a:extLst>
              <a:ext uri="{FF2B5EF4-FFF2-40B4-BE49-F238E27FC236}">
                <a16:creationId xmlns:a16="http://schemas.microsoft.com/office/drawing/2014/main" id="{10B16C00-AE39-4635-9F10-B7233D2AC2F8}"/>
              </a:ext>
            </a:extLst>
          </p:cNvPr>
          <p:cNvSpPr>
            <a:spLocks noGrp="1"/>
          </p:cNvSpPr>
          <p:nvPr>
            <p:ph type="ftr" sz="quarter" idx="3"/>
          </p:nvPr>
        </p:nvSpPr>
        <p:spPr>
          <a:xfrm>
            <a:off x="660401" y="6438900"/>
            <a:ext cx="3992171" cy="215900"/>
          </a:xfrm>
          <a:prstGeom prst="rect">
            <a:avLst/>
          </a:prstGeom>
        </p:spPr>
        <p:txBody>
          <a:bodyPr vert="horz" lIns="91440" tIns="45720" rIns="91440" bIns="45720" rtlCol="0" anchor="ctr"/>
          <a:lstStyle>
            <a:lvl1pPr>
              <a:defRPr lang="zh-CN" altLang="en-US" sz="1000">
                <a:solidFill>
                  <a:schemeClr val="tx1">
                    <a:lumMod val="50000"/>
                    <a:lumOff val="50000"/>
                  </a:schemeClr>
                </a:solidFill>
              </a:defRPr>
            </a:lvl1pPr>
          </a:lstStyle>
          <a:p>
            <a:endParaRPr lang="zh-CN" altLang="en-US" dirty="0"/>
          </a:p>
        </p:txBody>
      </p:sp>
      <p:sp>
        <p:nvSpPr>
          <p:cNvPr id="4" name="日期占位符 3">
            <a:extLst>
              <a:ext uri="{FF2B5EF4-FFF2-40B4-BE49-F238E27FC236}">
                <a16:creationId xmlns:a16="http://schemas.microsoft.com/office/drawing/2014/main" id="{0C12D871-753D-4991-B44B-EFAE9F8682B5}"/>
              </a:ext>
            </a:extLst>
          </p:cNvPr>
          <p:cNvSpPr>
            <a:spLocks noGrp="1"/>
          </p:cNvSpPr>
          <p:nvPr>
            <p:ph type="dt" sz="half" idx="2"/>
          </p:nvPr>
        </p:nvSpPr>
        <p:spPr>
          <a:xfrm>
            <a:off x="5504656" y="6438900"/>
            <a:ext cx="1802924" cy="215900"/>
          </a:xfrm>
          <a:prstGeom prst="rect">
            <a:avLst/>
          </a:prstGeom>
        </p:spPr>
        <p:txBody>
          <a:bodyPr vert="horz" lIns="91440" tIns="45720" rIns="91440" bIns="45720" rtlCol="0" anchor="ctr"/>
          <a:lstStyle>
            <a:lvl1pPr algn="ctr">
              <a:defRPr lang="zh-CN" altLang="en-US" sz="1000" smtClean="0">
                <a:solidFill>
                  <a:schemeClr val="tx1">
                    <a:lumMod val="50000"/>
                    <a:lumOff val="50000"/>
                  </a:schemeClr>
                </a:solidFill>
              </a:defRPr>
            </a:lvl1pPr>
          </a:lstStyle>
          <a:p>
            <a:fld id="{3EBAC152-C384-4126-A41C-02F34DED3069}" type="datetime1">
              <a:rPr lang="zh-CN" altLang="en-US" smtClean="0"/>
              <a:t>2022/4/14</a:t>
            </a:fld>
            <a:endParaRPr lang="en-US" altLang="zh-CN"/>
          </a:p>
        </p:txBody>
      </p:sp>
      <p:sp>
        <p:nvSpPr>
          <p:cNvPr id="6" name="灯片编号占位符 5">
            <a:extLst>
              <a:ext uri="{FF2B5EF4-FFF2-40B4-BE49-F238E27FC236}">
                <a16:creationId xmlns:a16="http://schemas.microsoft.com/office/drawing/2014/main" id="{6D23E9ED-4E00-42D1-BFBF-5EBD27D29806}"/>
              </a:ext>
            </a:extLst>
          </p:cNvPr>
          <p:cNvSpPr>
            <a:spLocks noGrp="1"/>
          </p:cNvSpPr>
          <p:nvPr>
            <p:ph type="sldNum" sz="quarter" idx="4"/>
          </p:nvPr>
        </p:nvSpPr>
        <p:spPr>
          <a:xfrm>
            <a:off x="8857452" y="6438900"/>
            <a:ext cx="2661448" cy="215900"/>
          </a:xfrm>
          <a:prstGeom prst="rect">
            <a:avLst/>
          </a:prstGeom>
        </p:spPr>
        <p:txBody>
          <a:bodyPr vert="horz" lIns="91440" tIns="45720" rIns="91440" bIns="45720" rtlCol="0" anchor="ctr"/>
          <a:lstStyle>
            <a:lvl1pPr algn="r">
              <a:defRPr lang="zh-CN" altLang="en-US" sz="1000" smtClean="0">
                <a:solidFill>
                  <a:schemeClr val="tx1">
                    <a:lumMod val="50000"/>
                    <a:lumOff val="50000"/>
                  </a:schemeClr>
                </a:solidFill>
              </a:defRPr>
            </a:lvl1pPr>
          </a:lstStyle>
          <a:p>
            <a:fld id="{7F65B630-C7FF-41C0-9923-C5E5E29EED81}" type="slidenum">
              <a:rPr lang="en-US" altLang="zh-CN" smtClean="0"/>
              <a:pPr/>
              <a:t>‹#›</a:t>
            </a:fld>
            <a:endParaRPr lang="en-US" altLang="zh-CN"/>
          </a:p>
        </p:txBody>
      </p:sp>
    </p:spTree>
    <p:extLst>
      <p:ext uri="{BB962C8B-B14F-4D97-AF65-F5344CB8AC3E}">
        <p14:creationId xmlns:p14="http://schemas.microsoft.com/office/powerpoint/2010/main" val="146791595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7" r:id="rId3"/>
    <p:sldLayoutId id="2147483651" r:id="rId4"/>
    <p:sldLayoutId id="2147483654" r:id="rId5"/>
    <p:sldLayoutId id="2147483655" r:id="rId6"/>
    <p:sldLayoutId id="2147483656" r:id="rId7"/>
  </p:sldLayoutIdLst>
  <p:hf hdr="0" ftr="0" dt="0"/>
  <p:txStyles>
    <p:titleStyle>
      <a:lvl1pPr algn="l" defTabSz="914400" rtl="0" eaLnBrk="1" latinLnBrk="0" hangingPunct="1">
        <a:lnSpc>
          <a:spcPct val="90000"/>
        </a:lnSpc>
        <a:spcBef>
          <a:spcPct val="0"/>
        </a:spcBef>
        <a:buNone/>
        <a:defRPr lang="zh-CN" altLang="en-US" sz="2800" b="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userDrawn="1">
          <p15:clr>
            <a:srgbClr val="F26B43"/>
          </p15:clr>
        </p15:guide>
        <p15:guide id="2" pos="7256"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1.xml"/><Relationship Id="rId1" Type="http://schemas.openxmlformats.org/officeDocument/2006/relationships/themeOverride" Target="../theme/themeOverr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12.xml"/><Relationship Id="rId1" Type="http://schemas.openxmlformats.org/officeDocument/2006/relationships/themeOverride" Target="../theme/themeOverride11.xml"/><Relationship Id="rId4" Type="http://schemas.openxmlformats.org/officeDocument/2006/relationships/chart" Target="../charts/chart4.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13.xml"/><Relationship Id="rId1" Type="http://schemas.openxmlformats.org/officeDocument/2006/relationships/themeOverride" Target="../theme/themeOverr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14.xml"/><Relationship Id="rId1" Type="http://schemas.openxmlformats.org/officeDocument/2006/relationships/themeOverride" Target="../theme/themeOverr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15.xml"/><Relationship Id="rId1" Type="http://schemas.openxmlformats.org/officeDocument/2006/relationships/themeOverride" Target="../theme/themeOverr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16.xml"/><Relationship Id="rId1" Type="http://schemas.openxmlformats.org/officeDocument/2006/relationships/themeOverride" Target="../theme/themeOverride15.xml"/><Relationship Id="rId4" Type="http://schemas.openxmlformats.org/officeDocument/2006/relationships/chart" Target="../charts/chart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tags" Target="../tags/tag17.xml"/><Relationship Id="rId1" Type="http://schemas.openxmlformats.org/officeDocument/2006/relationships/themeOverride" Target="../theme/themeOverride16.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6.xml"/><Relationship Id="rId1" Type="http://schemas.openxmlformats.org/officeDocument/2006/relationships/tags" Target="../tags/tag18.xml"/><Relationship Id="rId5" Type="http://schemas.openxmlformats.org/officeDocument/2006/relationships/image" Target="../media/image3.png"/><Relationship Id="rId4" Type="http://schemas.openxmlformats.org/officeDocument/2006/relationships/hyperlink" Target="http://www.islide.cc/"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3.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4.xml"/><Relationship Id="rId1" Type="http://schemas.openxmlformats.org/officeDocument/2006/relationships/themeOverride" Target="../theme/themeOverr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5.xml"/><Relationship Id="rId1" Type="http://schemas.openxmlformats.org/officeDocument/2006/relationships/themeOverride" Target="../theme/themeOverr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6.xml"/><Relationship Id="rId1" Type="http://schemas.openxmlformats.org/officeDocument/2006/relationships/themeOverride" Target="../theme/themeOverr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7.xml"/><Relationship Id="rId1" Type="http://schemas.openxmlformats.org/officeDocument/2006/relationships/themeOverride" Target="../theme/themeOverride6.xml"/><Relationship Id="rId4" Type="http://schemas.openxmlformats.org/officeDocument/2006/relationships/notesSlide" Target="../notesSlides/notesSlide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tags" Target="../tags/tag8.xml"/><Relationship Id="rId1" Type="http://schemas.openxmlformats.org/officeDocument/2006/relationships/themeOverride" Target="../theme/themeOverr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9.xml"/><Relationship Id="rId1" Type="http://schemas.openxmlformats.org/officeDocument/2006/relationships/themeOverride" Target="../theme/themeOverride8.xml"/><Relationship Id="rId6" Type="http://schemas.openxmlformats.org/officeDocument/2006/relationships/chart" Target="../charts/chart3.xml"/><Relationship Id="rId5" Type="http://schemas.openxmlformats.org/officeDocument/2006/relationships/chart" Target="../charts/chart2.xml"/><Relationship Id="rId4" Type="http://schemas.openxmlformats.org/officeDocument/2006/relationships/chart" Target="../charts/chart1.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10.xml"/><Relationship Id="rId1" Type="http://schemas.openxmlformats.org/officeDocument/2006/relationships/themeOverride" Target="../theme/themeOverr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iṧḻíḍê"/>
        <p:cNvGrpSpPr/>
        <p:nvPr/>
      </p:nvGrpSpPr>
      <p:grpSpPr>
        <a:xfrm>
          <a:off x="0" y="0"/>
          <a:ext cx="0" cy="0"/>
          <a:chOff x="0" y="0"/>
          <a:chExt cx="0" cy="0"/>
        </a:xfrm>
      </p:grpSpPr>
      <p:sp>
        <p:nvSpPr>
          <p:cNvPr id="9" name="ïṡḷiḑê">
            <a:extLst>
              <a:ext uri="{FF2B5EF4-FFF2-40B4-BE49-F238E27FC236}">
                <a16:creationId xmlns:a16="http://schemas.microsoft.com/office/drawing/2014/main" id="{6C2532AA-A647-48FF-8A25-36777AF5B18D}"/>
              </a:ext>
            </a:extLst>
          </p:cNvPr>
          <p:cNvSpPr>
            <a:spLocks noGrp="1"/>
          </p:cNvSpPr>
          <p:nvPr>
            <p:ph type="ctrTitle"/>
          </p:nvPr>
        </p:nvSpPr>
        <p:spPr/>
        <p:txBody>
          <a:bodyPr/>
          <a:lstStyle/>
          <a:p>
            <a:r>
              <a:rPr lang="zh-CN" altLang="en-US" dirty="0"/>
              <a:t>竞聘 </a:t>
            </a:r>
            <a:r>
              <a:rPr lang="en-US" altLang="zh-CN" dirty="0"/>
              <a:t>- </a:t>
            </a:r>
            <a:br>
              <a:rPr lang="en-US" altLang="zh-CN" dirty="0"/>
            </a:br>
            <a:r>
              <a:rPr lang="zh-CN" altLang="en-US" dirty="0"/>
              <a:t>个人简历</a:t>
            </a:r>
          </a:p>
        </p:txBody>
      </p:sp>
      <p:sp>
        <p:nvSpPr>
          <p:cNvPr id="10" name="ïş1íḋê">
            <a:extLst>
              <a:ext uri="{FF2B5EF4-FFF2-40B4-BE49-F238E27FC236}">
                <a16:creationId xmlns:a16="http://schemas.microsoft.com/office/drawing/2014/main" id="{0102F8CF-8DD3-43E5-B521-501A3CF124F9}"/>
              </a:ext>
            </a:extLst>
          </p:cNvPr>
          <p:cNvSpPr>
            <a:spLocks noGrp="1"/>
          </p:cNvSpPr>
          <p:nvPr>
            <p:ph type="subTitle" idx="1"/>
          </p:nvPr>
        </p:nvSpPr>
        <p:spPr/>
        <p:txBody>
          <a:bodyPr/>
          <a:lstStyle/>
          <a:p>
            <a:r>
              <a:rPr lang="en-GB" altLang="zh-CN" dirty="0"/>
              <a:t>You can enter subtitle here</a:t>
            </a:r>
          </a:p>
        </p:txBody>
      </p:sp>
      <p:sp>
        <p:nvSpPr>
          <p:cNvPr id="11" name="ïṥḻîďê">
            <a:extLst>
              <a:ext uri="{FF2B5EF4-FFF2-40B4-BE49-F238E27FC236}">
                <a16:creationId xmlns:a16="http://schemas.microsoft.com/office/drawing/2014/main" id="{7E21516B-4ABB-4E09-987D-1ABA411225D2}"/>
              </a:ext>
            </a:extLst>
          </p:cNvPr>
          <p:cNvSpPr>
            <a:spLocks noGrp="1"/>
          </p:cNvSpPr>
          <p:nvPr>
            <p:ph type="body" sz="quarter" idx="13"/>
          </p:nvPr>
        </p:nvSpPr>
        <p:spPr/>
        <p:txBody>
          <a:bodyPr/>
          <a:lstStyle/>
          <a:p>
            <a:r>
              <a:rPr lang="en-GB" altLang="zh-CN" dirty="0"/>
              <a:t>Speaker name and title</a:t>
            </a:r>
          </a:p>
        </p:txBody>
      </p:sp>
      <p:sp>
        <p:nvSpPr>
          <p:cNvPr id="12" name="íSḷïḑe">
            <a:extLst>
              <a:ext uri="{FF2B5EF4-FFF2-40B4-BE49-F238E27FC236}">
                <a16:creationId xmlns:a16="http://schemas.microsoft.com/office/drawing/2014/main" id="{BFF7D8B0-524B-4065-95EB-00BAEDA26918}"/>
              </a:ext>
            </a:extLst>
          </p:cNvPr>
          <p:cNvSpPr>
            <a:spLocks noGrp="1"/>
          </p:cNvSpPr>
          <p:nvPr>
            <p:ph type="body" sz="quarter" idx="14"/>
          </p:nvPr>
        </p:nvSpPr>
        <p:spPr/>
        <p:txBody>
          <a:bodyPr/>
          <a:lstStyle/>
          <a:p>
            <a:r>
              <a:rPr lang="en-GB" altLang="zh-CN" dirty="0"/>
              <a:t>www.islide.cc</a:t>
            </a:r>
          </a:p>
        </p:txBody>
      </p:sp>
      <p:sp>
        <p:nvSpPr>
          <p:cNvPr id="13" name="ïṥḻiḓe">
            <a:extLst>
              <a:ext uri="{FF2B5EF4-FFF2-40B4-BE49-F238E27FC236}">
                <a16:creationId xmlns:a16="http://schemas.microsoft.com/office/drawing/2014/main" id="{F03171C0-8F5E-452D-80D2-8537CBEA6B12}"/>
              </a:ext>
            </a:extLst>
          </p:cNvPr>
          <p:cNvSpPr>
            <a:spLocks noGrp="1"/>
          </p:cNvSpPr>
          <p:nvPr>
            <p:ph type="body" sz="quarter" idx="15"/>
          </p:nvPr>
        </p:nvSpPr>
        <p:spPr/>
        <p:txBody>
          <a:bodyPr/>
          <a:lstStyle/>
          <a:p>
            <a:r>
              <a:rPr lang="en-GB" altLang="zh-CN" dirty="0"/>
              <a:t>LOGO HERE</a:t>
            </a:r>
          </a:p>
        </p:txBody>
      </p:sp>
      <p:sp>
        <p:nvSpPr>
          <p:cNvPr id="14" name="îṣ1îďé">
            <a:extLst>
              <a:ext uri="{FF2B5EF4-FFF2-40B4-BE49-F238E27FC236}">
                <a16:creationId xmlns:a16="http://schemas.microsoft.com/office/drawing/2014/main" id="{5695DF7D-AB62-4B4C-B0C1-56A14A1B902E}"/>
              </a:ext>
            </a:extLst>
          </p:cNvPr>
          <p:cNvSpPr txBox="1"/>
          <p:nvPr/>
        </p:nvSpPr>
        <p:spPr>
          <a:xfrm>
            <a:off x="558835" y="1623299"/>
            <a:ext cx="2662267" cy="1200329"/>
          </a:xfrm>
          <a:prstGeom prst="rect">
            <a:avLst/>
          </a:prstGeom>
          <a:noFill/>
        </p:spPr>
        <p:txBody>
          <a:bodyPr wrap="none" rtlCol="0">
            <a:spAutoFit/>
          </a:bodyPr>
          <a:lstStyle/>
          <a:p>
            <a:pPr>
              <a:lnSpc>
                <a:spcPct val="100000"/>
              </a:lnSpc>
            </a:pPr>
            <a:r>
              <a:rPr lang="en-US" altLang="zh-CN" sz="7200" b="1" spc="-380" dirty="0">
                <a:ln w="19050">
                  <a:noFill/>
                </a:ln>
                <a:solidFill>
                  <a:schemeClr val="bg1"/>
                </a:solidFill>
              </a:rPr>
              <a:t>20XX. </a:t>
            </a:r>
            <a:endParaRPr lang="zh-CN" altLang="en-US" sz="7200" b="1" spc="-380" dirty="0">
              <a:ln w="19050">
                <a:noFill/>
              </a:ln>
              <a:solidFill>
                <a:schemeClr val="bg1"/>
              </a:solidFill>
            </a:endParaRPr>
          </a:p>
        </p:txBody>
      </p:sp>
    </p:spTree>
    <p:custDataLst>
      <p:tags r:id="rId2"/>
    </p:custDataLst>
    <p:extLst>
      <p:ext uri="{BB962C8B-B14F-4D97-AF65-F5344CB8AC3E}">
        <p14:creationId xmlns:p14="http://schemas.microsoft.com/office/powerpoint/2010/main" val="14214216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iSlíḓè"/>
        <p:cNvGrpSpPr/>
        <p:nvPr/>
      </p:nvGrpSpPr>
      <p:grpSpPr>
        <a:xfrm>
          <a:off x="0" y="0"/>
          <a:ext cx="0" cy="0"/>
          <a:chOff x="0" y="0"/>
          <a:chExt cx="0" cy="0"/>
        </a:xfrm>
      </p:grpSpPr>
      <p:sp>
        <p:nvSpPr>
          <p:cNvPr id="4" name="í$1îdè">
            <a:extLst>
              <a:ext uri="{FF2B5EF4-FFF2-40B4-BE49-F238E27FC236}">
                <a16:creationId xmlns:a16="http://schemas.microsoft.com/office/drawing/2014/main" id="{3E7816B9-4368-481C-AF7D-011CB1B5D3BB}"/>
              </a:ext>
            </a:extLst>
          </p:cNvPr>
          <p:cNvSpPr>
            <a:spLocks noGrp="1"/>
          </p:cNvSpPr>
          <p:nvPr>
            <p:ph type="title"/>
          </p:nvPr>
        </p:nvSpPr>
        <p:spPr/>
        <p:txBody>
          <a:bodyPr/>
          <a:lstStyle/>
          <a:p>
            <a:r>
              <a:rPr lang="zh-CN" altLang="en-US" dirty="0"/>
              <a:t>自我评价</a:t>
            </a:r>
          </a:p>
        </p:txBody>
      </p:sp>
      <p:sp>
        <p:nvSpPr>
          <p:cNvPr id="5" name="îś1ïḍé">
            <a:extLst>
              <a:ext uri="{FF2B5EF4-FFF2-40B4-BE49-F238E27FC236}">
                <a16:creationId xmlns:a16="http://schemas.microsoft.com/office/drawing/2014/main" id="{7239E965-33B6-4BC1-B1B3-CD2DC6B7EA81}"/>
              </a:ext>
            </a:extLst>
          </p:cNvPr>
          <p:cNvSpPr>
            <a:spLocks noGrp="1"/>
          </p:cNvSpPr>
          <p:nvPr>
            <p:ph type="body" idx="1"/>
          </p:nvPr>
        </p:nvSpPr>
        <p:spPr/>
        <p:txBody>
          <a:bodyPr/>
          <a:lstStyle/>
          <a:p>
            <a:r>
              <a:rPr lang="en-GB" altLang="zh-CN" dirty="0"/>
              <a:t>When you copy &amp; paste, choose "keep text only" option.</a:t>
            </a:r>
          </a:p>
        </p:txBody>
      </p:sp>
      <p:sp>
        <p:nvSpPr>
          <p:cNvPr id="2" name="íṧḻiḍè">
            <a:extLst>
              <a:ext uri="{FF2B5EF4-FFF2-40B4-BE49-F238E27FC236}">
                <a16:creationId xmlns:a16="http://schemas.microsoft.com/office/drawing/2014/main" id="{1BC2B274-6096-4E6F-B8DF-3F118E2D97ED}"/>
              </a:ext>
            </a:extLst>
          </p:cNvPr>
          <p:cNvSpPr>
            <a:spLocks noGrp="1"/>
          </p:cNvSpPr>
          <p:nvPr>
            <p:ph type="sldNum" sz="quarter" idx="12"/>
          </p:nvPr>
        </p:nvSpPr>
        <p:spPr/>
        <p:txBody>
          <a:bodyPr/>
          <a:lstStyle/>
          <a:p>
            <a:fld id="{7F65B630-C7FF-41C0-9923-C5E5E29EED81}" type="slidenum">
              <a:rPr lang="zh-CN" altLang="en-US" smtClean="0"/>
              <a:pPr/>
              <a:t>10</a:t>
            </a:fld>
            <a:endParaRPr lang="zh-CN" altLang="en-US"/>
          </a:p>
        </p:txBody>
      </p:sp>
      <p:sp>
        <p:nvSpPr>
          <p:cNvPr id="8" name="í$ḷîdé">
            <a:extLst>
              <a:ext uri="{FF2B5EF4-FFF2-40B4-BE49-F238E27FC236}">
                <a16:creationId xmlns:a16="http://schemas.microsoft.com/office/drawing/2014/main" id="{E2E51E9C-458A-43DF-9238-9C7213BF7172}"/>
              </a:ext>
            </a:extLst>
          </p:cNvPr>
          <p:cNvSpPr txBox="1"/>
          <p:nvPr/>
        </p:nvSpPr>
        <p:spPr>
          <a:xfrm>
            <a:off x="9777349" y="1956428"/>
            <a:ext cx="1594026" cy="1446550"/>
          </a:xfrm>
          <a:prstGeom prst="rect">
            <a:avLst/>
          </a:prstGeom>
          <a:noFill/>
        </p:spPr>
        <p:txBody>
          <a:bodyPr wrap="none" rtlCol="0">
            <a:spAutoFit/>
          </a:bodyPr>
          <a:lstStyle/>
          <a:p>
            <a:pPr>
              <a:lnSpc>
                <a:spcPct val="100000"/>
              </a:lnSpc>
            </a:pPr>
            <a:r>
              <a:rPr lang="en-US" altLang="zh-CN" sz="8800" b="1" spc="-380" dirty="0">
                <a:ln w="19050">
                  <a:noFill/>
                </a:ln>
                <a:solidFill>
                  <a:schemeClr val="bg1"/>
                </a:solidFill>
              </a:rPr>
              <a:t>O3</a:t>
            </a:r>
            <a:endParaRPr lang="zh-CN" altLang="en-US" sz="8800" b="1" spc="-380" dirty="0">
              <a:ln w="19050">
                <a:noFill/>
              </a:ln>
              <a:solidFill>
                <a:schemeClr val="bg1"/>
              </a:solidFill>
            </a:endParaRPr>
          </a:p>
        </p:txBody>
      </p:sp>
    </p:spTree>
    <p:custDataLst>
      <p:tags r:id="rId2"/>
    </p:custDataLst>
    <p:extLst>
      <p:ext uri="{BB962C8B-B14F-4D97-AF65-F5344CB8AC3E}">
        <p14:creationId xmlns:p14="http://schemas.microsoft.com/office/powerpoint/2010/main" val="20253727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íṩḻide"/>
        <p:cNvGrpSpPr/>
        <p:nvPr/>
      </p:nvGrpSpPr>
      <p:grpSpPr>
        <a:xfrm>
          <a:off x="0" y="0"/>
          <a:ext cx="0" cy="0"/>
          <a:chOff x="0" y="0"/>
          <a:chExt cx="0" cy="0"/>
        </a:xfrm>
      </p:grpSpPr>
      <p:sp>
        <p:nvSpPr>
          <p:cNvPr id="2" name="îṩ1ïḋe">
            <a:extLst>
              <a:ext uri="{FF2B5EF4-FFF2-40B4-BE49-F238E27FC236}">
                <a16:creationId xmlns:a16="http://schemas.microsoft.com/office/drawing/2014/main" id="{08786E42-FBA8-4E38-9249-BAEAACBDEA84}"/>
              </a:ext>
            </a:extLst>
          </p:cNvPr>
          <p:cNvSpPr>
            <a:spLocks noGrp="1"/>
          </p:cNvSpPr>
          <p:nvPr>
            <p:ph type="title"/>
          </p:nvPr>
        </p:nvSpPr>
        <p:spPr>
          <a:xfrm>
            <a:off x="787746" y="1938613"/>
            <a:ext cx="4433367" cy="1028700"/>
          </a:xfrm>
        </p:spPr>
        <p:txBody>
          <a:bodyPr>
            <a:noAutofit/>
          </a:bodyPr>
          <a:lstStyle/>
          <a:p>
            <a:r>
              <a:rPr lang="en-US" altLang="zh-CN" sz="3200" b="1" dirty="0"/>
              <a:t>Unified fonts make reading more fluent.</a:t>
            </a:r>
            <a:br>
              <a:rPr lang="en-US" altLang="zh-CN" sz="3200" b="1" dirty="0"/>
            </a:br>
            <a:r>
              <a:rPr lang="en-US" altLang="zh-CN" sz="3200" b="1" dirty="0"/>
              <a:t>—</a:t>
            </a:r>
            <a:endParaRPr lang="zh-CN" altLang="en-US" sz="3200" dirty="0"/>
          </a:p>
        </p:txBody>
      </p:sp>
      <p:sp>
        <p:nvSpPr>
          <p:cNvPr id="3" name="iš1ïḍé">
            <a:extLst>
              <a:ext uri="{FF2B5EF4-FFF2-40B4-BE49-F238E27FC236}">
                <a16:creationId xmlns:a16="http://schemas.microsoft.com/office/drawing/2014/main" id="{8CD00D70-1F9B-4A92-AF49-70F4B3EC2E2C}"/>
              </a:ext>
            </a:extLst>
          </p:cNvPr>
          <p:cNvSpPr>
            <a:spLocks noGrp="1"/>
          </p:cNvSpPr>
          <p:nvPr>
            <p:ph type="sldNum" sz="quarter" idx="12"/>
          </p:nvPr>
        </p:nvSpPr>
        <p:spPr/>
        <p:txBody>
          <a:bodyPr/>
          <a:lstStyle/>
          <a:p>
            <a:fld id="{7F65B630-C7FF-41C0-9923-C5E5E29EED81}" type="slidenum">
              <a:rPr lang="zh-CN" altLang="en-US" smtClean="0"/>
              <a:t>11</a:t>
            </a:fld>
            <a:endParaRPr lang="zh-CN" altLang="en-US"/>
          </a:p>
        </p:txBody>
      </p:sp>
      <p:grpSp>
        <p:nvGrpSpPr>
          <p:cNvPr id="4" name="îṡḻîḋè">
            <a:extLst>
              <a:ext uri="{FF2B5EF4-FFF2-40B4-BE49-F238E27FC236}">
                <a16:creationId xmlns:a16="http://schemas.microsoft.com/office/drawing/2014/main" id="{968D37AC-3383-4D6D-B085-675725E5C514}"/>
              </a:ext>
            </a:extLst>
          </p:cNvPr>
          <p:cNvGrpSpPr>
            <a:grpSpLocks noChangeAspect="1"/>
          </p:cNvGrpSpPr>
          <p:nvPr/>
        </p:nvGrpSpPr>
        <p:grpSpPr>
          <a:xfrm>
            <a:off x="715952" y="1095916"/>
            <a:ext cx="10760098" cy="4666169"/>
            <a:chOff x="758802" y="1130300"/>
            <a:chExt cx="10760098" cy="4666169"/>
          </a:xfrm>
        </p:grpSpPr>
        <p:grpSp>
          <p:nvGrpSpPr>
            <p:cNvPr id="5" name="ïSļïdé">
              <a:extLst>
                <a:ext uri="{FF2B5EF4-FFF2-40B4-BE49-F238E27FC236}">
                  <a16:creationId xmlns:a16="http://schemas.microsoft.com/office/drawing/2014/main" id="{CB80D3A2-CF00-41F3-B1A6-D824AF593525}"/>
                </a:ext>
              </a:extLst>
            </p:cNvPr>
            <p:cNvGrpSpPr/>
            <p:nvPr/>
          </p:nvGrpSpPr>
          <p:grpSpPr>
            <a:xfrm>
              <a:off x="857508" y="4779790"/>
              <a:ext cx="1712971" cy="667920"/>
              <a:chOff x="1471673" y="2774873"/>
              <a:chExt cx="1712971" cy="667920"/>
            </a:xfrm>
          </p:grpSpPr>
          <p:sp>
            <p:nvSpPr>
              <p:cNvPr id="9" name="îṣ1íḋé">
                <a:extLst>
                  <a:ext uri="{FF2B5EF4-FFF2-40B4-BE49-F238E27FC236}">
                    <a16:creationId xmlns:a16="http://schemas.microsoft.com/office/drawing/2014/main" id="{437994FE-1ABA-4F10-9114-2F267EC5C229}"/>
                  </a:ext>
                </a:extLst>
              </p:cNvPr>
              <p:cNvSpPr/>
              <p:nvPr/>
            </p:nvSpPr>
            <p:spPr>
              <a:xfrm>
                <a:off x="1471673" y="2810428"/>
                <a:ext cx="190500" cy="190500"/>
              </a:xfrm>
              <a:prstGeom prst="roundRect">
                <a:avLst/>
              </a:prstGeom>
              <a:solidFill>
                <a:schemeClr val="accent1"/>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Autofit/>
              </a:bodyPr>
              <a:lstStyle/>
              <a:p>
                <a:pPr algn="ctr" defTabSz="913765"/>
                <a:endParaRPr lang="zh-CN" altLang="en-US" sz="1400" b="1">
                  <a:solidFill>
                    <a:srgbClr val="FFFFFF"/>
                  </a:solidFill>
                </a:endParaRPr>
              </a:p>
            </p:txBody>
          </p:sp>
          <p:sp>
            <p:nvSpPr>
              <p:cNvPr id="10" name="íṡliḍe">
                <a:extLst>
                  <a:ext uri="{FF2B5EF4-FFF2-40B4-BE49-F238E27FC236}">
                    <a16:creationId xmlns:a16="http://schemas.microsoft.com/office/drawing/2014/main" id="{895755A6-F730-41FF-BE67-B59057D6ACBF}"/>
                  </a:ext>
                </a:extLst>
              </p:cNvPr>
              <p:cNvSpPr/>
              <p:nvPr/>
            </p:nvSpPr>
            <p:spPr>
              <a:xfrm>
                <a:off x="1509752" y="2866835"/>
                <a:ext cx="114343" cy="77687"/>
              </a:xfrm>
              <a:custGeom>
                <a:avLst/>
                <a:gdLst>
                  <a:gd name="T0" fmla="*/ 4388 w 11977"/>
                  <a:gd name="T1" fmla="*/ 6949 h 8137"/>
                  <a:gd name="T2" fmla="*/ 823 w 11977"/>
                  <a:gd name="T3" fmla="*/ 3292 h 8137"/>
                  <a:gd name="T4" fmla="*/ 183 w 11977"/>
                  <a:gd name="T5" fmla="*/ 3292 h 8137"/>
                  <a:gd name="T6" fmla="*/ 183 w 11977"/>
                  <a:gd name="T7" fmla="*/ 4023 h 8137"/>
                  <a:gd name="T8" fmla="*/ 4023 w 11977"/>
                  <a:gd name="T9" fmla="*/ 7863 h 8137"/>
                  <a:gd name="T10" fmla="*/ 4663 w 11977"/>
                  <a:gd name="T11" fmla="*/ 7955 h 8137"/>
                  <a:gd name="T12" fmla="*/ 11794 w 11977"/>
                  <a:gd name="T13" fmla="*/ 823 h 8137"/>
                  <a:gd name="T14" fmla="*/ 11794 w 11977"/>
                  <a:gd name="T15" fmla="*/ 183 h 8137"/>
                  <a:gd name="T16" fmla="*/ 11154 w 11977"/>
                  <a:gd name="T17" fmla="*/ 183 h 8137"/>
                  <a:gd name="T18" fmla="*/ 4388 w 11977"/>
                  <a:gd name="T19" fmla="*/ 6949 h 8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77" h="8137">
                    <a:moveTo>
                      <a:pt x="4388" y="6949"/>
                    </a:moveTo>
                    <a:lnTo>
                      <a:pt x="823" y="3292"/>
                    </a:lnTo>
                    <a:cubicBezTo>
                      <a:pt x="640" y="3109"/>
                      <a:pt x="365" y="3109"/>
                      <a:pt x="183" y="3292"/>
                    </a:cubicBezTo>
                    <a:cubicBezTo>
                      <a:pt x="0" y="3475"/>
                      <a:pt x="0" y="3840"/>
                      <a:pt x="183" y="4023"/>
                    </a:cubicBezTo>
                    <a:lnTo>
                      <a:pt x="4023" y="7863"/>
                    </a:lnTo>
                    <a:cubicBezTo>
                      <a:pt x="4205" y="8137"/>
                      <a:pt x="4480" y="8137"/>
                      <a:pt x="4663" y="7955"/>
                    </a:cubicBezTo>
                    <a:lnTo>
                      <a:pt x="11794" y="823"/>
                    </a:lnTo>
                    <a:cubicBezTo>
                      <a:pt x="11977" y="640"/>
                      <a:pt x="11977" y="366"/>
                      <a:pt x="11794" y="183"/>
                    </a:cubicBezTo>
                    <a:cubicBezTo>
                      <a:pt x="11611" y="0"/>
                      <a:pt x="11337" y="0"/>
                      <a:pt x="11154" y="183"/>
                    </a:cubicBezTo>
                    <a:lnTo>
                      <a:pt x="4388" y="694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íṣļïďé">
                <a:extLst>
                  <a:ext uri="{FF2B5EF4-FFF2-40B4-BE49-F238E27FC236}">
                    <a16:creationId xmlns:a16="http://schemas.microsoft.com/office/drawing/2014/main" id="{82778388-7F1C-4A51-B72C-BC7CC14A343D}"/>
                  </a:ext>
                </a:extLst>
              </p:cNvPr>
              <p:cNvSpPr txBox="1"/>
              <p:nvPr/>
            </p:nvSpPr>
            <p:spPr>
              <a:xfrm>
                <a:off x="1732002" y="2774873"/>
                <a:ext cx="1452642" cy="261610"/>
              </a:xfrm>
              <a:prstGeom prst="rect">
                <a:avLst/>
              </a:prstGeom>
              <a:noFill/>
            </p:spPr>
            <p:txBody>
              <a:bodyPr wrap="none" rtlCol="0">
                <a:spAutoFit/>
              </a:bodyPr>
              <a:lstStyle/>
              <a:p>
                <a:r>
                  <a:rPr lang="en-US" altLang="zh-CN" sz="1100" dirty="0"/>
                  <a:t>Supporting text here</a:t>
                </a:r>
              </a:p>
            </p:txBody>
          </p:sp>
          <p:sp>
            <p:nvSpPr>
              <p:cNvPr id="12" name="íṡḷidé">
                <a:extLst>
                  <a:ext uri="{FF2B5EF4-FFF2-40B4-BE49-F238E27FC236}">
                    <a16:creationId xmlns:a16="http://schemas.microsoft.com/office/drawing/2014/main" id="{D4473FD0-34F7-4FDC-B627-A7A2D9DD6948}"/>
                  </a:ext>
                </a:extLst>
              </p:cNvPr>
              <p:cNvSpPr/>
              <p:nvPr/>
            </p:nvSpPr>
            <p:spPr>
              <a:xfrm>
                <a:off x="1471673" y="3216738"/>
                <a:ext cx="190500" cy="190500"/>
              </a:xfrm>
              <a:prstGeom prst="roundRect">
                <a:avLst/>
              </a:prstGeom>
              <a:solidFill>
                <a:schemeClr val="accent1"/>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Autofit/>
              </a:bodyPr>
              <a:lstStyle/>
              <a:p>
                <a:pPr algn="ctr" defTabSz="913765"/>
                <a:endParaRPr lang="zh-CN" altLang="en-US" sz="1400" b="1">
                  <a:solidFill>
                    <a:srgbClr val="FFFFFF"/>
                  </a:solidFill>
                </a:endParaRPr>
              </a:p>
            </p:txBody>
          </p:sp>
          <p:sp>
            <p:nvSpPr>
              <p:cNvPr id="13" name="ïŝlîḍe">
                <a:extLst>
                  <a:ext uri="{FF2B5EF4-FFF2-40B4-BE49-F238E27FC236}">
                    <a16:creationId xmlns:a16="http://schemas.microsoft.com/office/drawing/2014/main" id="{C9A30F9F-80F7-4F30-B236-C38C15AF8D1C}"/>
                  </a:ext>
                </a:extLst>
              </p:cNvPr>
              <p:cNvSpPr/>
              <p:nvPr/>
            </p:nvSpPr>
            <p:spPr>
              <a:xfrm>
                <a:off x="1509752" y="3273145"/>
                <a:ext cx="114343" cy="77687"/>
              </a:xfrm>
              <a:custGeom>
                <a:avLst/>
                <a:gdLst>
                  <a:gd name="T0" fmla="*/ 4388 w 11977"/>
                  <a:gd name="T1" fmla="*/ 6949 h 8137"/>
                  <a:gd name="T2" fmla="*/ 823 w 11977"/>
                  <a:gd name="T3" fmla="*/ 3292 h 8137"/>
                  <a:gd name="T4" fmla="*/ 183 w 11977"/>
                  <a:gd name="T5" fmla="*/ 3292 h 8137"/>
                  <a:gd name="T6" fmla="*/ 183 w 11977"/>
                  <a:gd name="T7" fmla="*/ 4023 h 8137"/>
                  <a:gd name="T8" fmla="*/ 4023 w 11977"/>
                  <a:gd name="T9" fmla="*/ 7863 h 8137"/>
                  <a:gd name="T10" fmla="*/ 4663 w 11977"/>
                  <a:gd name="T11" fmla="*/ 7955 h 8137"/>
                  <a:gd name="T12" fmla="*/ 11794 w 11977"/>
                  <a:gd name="T13" fmla="*/ 823 h 8137"/>
                  <a:gd name="T14" fmla="*/ 11794 w 11977"/>
                  <a:gd name="T15" fmla="*/ 183 h 8137"/>
                  <a:gd name="T16" fmla="*/ 11154 w 11977"/>
                  <a:gd name="T17" fmla="*/ 183 h 8137"/>
                  <a:gd name="T18" fmla="*/ 4388 w 11977"/>
                  <a:gd name="T19" fmla="*/ 6949 h 8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77" h="8137">
                    <a:moveTo>
                      <a:pt x="4388" y="6949"/>
                    </a:moveTo>
                    <a:lnTo>
                      <a:pt x="823" y="3292"/>
                    </a:lnTo>
                    <a:cubicBezTo>
                      <a:pt x="640" y="3109"/>
                      <a:pt x="365" y="3109"/>
                      <a:pt x="183" y="3292"/>
                    </a:cubicBezTo>
                    <a:cubicBezTo>
                      <a:pt x="0" y="3475"/>
                      <a:pt x="0" y="3840"/>
                      <a:pt x="183" y="4023"/>
                    </a:cubicBezTo>
                    <a:lnTo>
                      <a:pt x="4023" y="7863"/>
                    </a:lnTo>
                    <a:cubicBezTo>
                      <a:pt x="4205" y="8137"/>
                      <a:pt x="4480" y="8137"/>
                      <a:pt x="4663" y="7955"/>
                    </a:cubicBezTo>
                    <a:lnTo>
                      <a:pt x="11794" y="823"/>
                    </a:lnTo>
                    <a:cubicBezTo>
                      <a:pt x="11977" y="640"/>
                      <a:pt x="11977" y="366"/>
                      <a:pt x="11794" y="183"/>
                    </a:cubicBezTo>
                    <a:cubicBezTo>
                      <a:pt x="11611" y="0"/>
                      <a:pt x="11337" y="0"/>
                      <a:pt x="11154" y="183"/>
                    </a:cubicBezTo>
                    <a:lnTo>
                      <a:pt x="4388" y="694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íŝľîdé">
                <a:extLst>
                  <a:ext uri="{FF2B5EF4-FFF2-40B4-BE49-F238E27FC236}">
                    <a16:creationId xmlns:a16="http://schemas.microsoft.com/office/drawing/2014/main" id="{A6F8DB51-CD3C-4579-B8EF-C56DF9AC371E}"/>
                  </a:ext>
                </a:extLst>
              </p:cNvPr>
              <p:cNvSpPr txBox="1"/>
              <p:nvPr/>
            </p:nvSpPr>
            <p:spPr>
              <a:xfrm>
                <a:off x="1732002" y="3181183"/>
                <a:ext cx="779381" cy="261610"/>
              </a:xfrm>
              <a:prstGeom prst="rect">
                <a:avLst/>
              </a:prstGeom>
              <a:noFill/>
            </p:spPr>
            <p:txBody>
              <a:bodyPr wrap="none" rtlCol="0">
                <a:spAutoFit/>
              </a:bodyPr>
              <a:lstStyle/>
              <a:p>
                <a:r>
                  <a:rPr lang="en-US" altLang="zh-CN" sz="1100" dirty="0"/>
                  <a:t>Text here</a:t>
                </a:r>
              </a:p>
            </p:txBody>
          </p:sp>
        </p:grpSp>
        <p:sp>
          <p:nvSpPr>
            <p:cNvPr id="7" name="ïṧļíḑe">
              <a:extLst>
                <a:ext uri="{FF2B5EF4-FFF2-40B4-BE49-F238E27FC236}">
                  <a16:creationId xmlns:a16="http://schemas.microsoft.com/office/drawing/2014/main" id="{37EF842F-2ABC-45EC-A0B1-9ECE00D18EBB}"/>
                </a:ext>
              </a:extLst>
            </p:cNvPr>
            <p:cNvSpPr txBox="1"/>
            <p:nvPr/>
          </p:nvSpPr>
          <p:spPr>
            <a:xfrm>
              <a:off x="758802" y="3001697"/>
              <a:ext cx="3659930" cy="789512"/>
            </a:xfrm>
            <a:prstGeom prst="rect">
              <a:avLst/>
            </a:prstGeom>
            <a:noFill/>
          </p:spPr>
          <p:txBody>
            <a:bodyPr wrap="square">
              <a:spAutoFit/>
            </a:bodyPr>
            <a:lstStyle/>
            <a:p>
              <a:pPr defTabSz="913765">
                <a:lnSpc>
                  <a:spcPct val="150000"/>
                </a:lnSpc>
                <a:buSzPct val="25000"/>
                <a:defRPr/>
              </a:pPr>
              <a:r>
                <a:rPr lang="en-US" altLang="zh-CN" sz="1050" dirty="0"/>
                <a:t>Theme color makes PPT more convenient to change. </a:t>
              </a:r>
            </a:p>
            <a:p>
              <a:pPr defTabSz="913765">
                <a:lnSpc>
                  <a:spcPct val="150000"/>
                </a:lnSpc>
                <a:buSzPct val="25000"/>
                <a:defRPr/>
              </a:pPr>
              <a:r>
                <a:rPr lang="en-US" altLang="zh-CN" sz="1050" dirty="0"/>
                <a:t>Adjust the spacing to adapt to Chinese typesetting, use the reference line in PPT……</a:t>
              </a:r>
            </a:p>
          </p:txBody>
        </p:sp>
        <p:graphicFrame>
          <p:nvGraphicFramePr>
            <p:cNvPr id="8" name="íṡ1ïḋé">
              <a:extLst>
                <a:ext uri="{FF2B5EF4-FFF2-40B4-BE49-F238E27FC236}">
                  <a16:creationId xmlns:a16="http://schemas.microsoft.com/office/drawing/2014/main" id="{D4DCF7DF-0126-47CE-BD20-49AB09BF2033}"/>
                </a:ext>
              </a:extLst>
            </p:cNvPr>
            <p:cNvGraphicFramePr/>
            <p:nvPr>
              <p:extLst>
                <p:ext uri="{D42A27DB-BD31-4B8C-83A1-F6EECF244321}">
                  <p14:modId xmlns:p14="http://schemas.microsoft.com/office/powerpoint/2010/main" val="2205090513"/>
                </p:ext>
              </p:extLst>
            </p:nvPr>
          </p:nvGraphicFramePr>
          <p:xfrm>
            <a:off x="5263963" y="1130300"/>
            <a:ext cx="6254937" cy="4666169"/>
          </p:xfrm>
          <a:graphic>
            <a:graphicData uri="http://schemas.openxmlformats.org/drawingml/2006/chart">
              <c:chart xmlns:c="http://schemas.openxmlformats.org/drawingml/2006/chart" xmlns:r="http://schemas.openxmlformats.org/officeDocument/2006/relationships" r:id="rId4"/>
            </a:graphicData>
          </a:graphic>
        </p:graphicFrame>
      </p:grpSp>
    </p:spTree>
    <p:custDataLst>
      <p:tags r:id="rId2"/>
    </p:custDataLst>
    <p:extLst>
      <p:ext uri="{BB962C8B-B14F-4D97-AF65-F5344CB8AC3E}">
        <p14:creationId xmlns:p14="http://schemas.microsoft.com/office/powerpoint/2010/main" val="48782473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îšlïḍé"/>
        <p:cNvGrpSpPr/>
        <p:nvPr/>
      </p:nvGrpSpPr>
      <p:grpSpPr>
        <a:xfrm>
          <a:off x="0" y="0"/>
          <a:ext cx="0" cy="0"/>
          <a:chOff x="0" y="0"/>
          <a:chExt cx="0" cy="0"/>
        </a:xfrm>
      </p:grpSpPr>
      <p:sp>
        <p:nvSpPr>
          <p:cNvPr id="2" name="ïŝľíḑé">
            <a:extLst>
              <a:ext uri="{FF2B5EF4-FFF2-40B4-BE49-F238E27FC236}">
                <a16:creationId xmlns:a16="http://schemas.microsoft.com/office/drawing/2014/main" id="{186CC504-409E-4FCE-905B-845364FA6A40}"/>
              </a:ext>
            </a:extLst>
          </p:cNvPr>
          <p:cNvSpPr>
            <a:spLocks noGrp="1"/>
          </p:cNvSpPr>
          <p:nvPr>
            <p:ph type="title"/>
          </p:nvPr>
        </p:nvSpPr>
        <p:spPr/>
        <p:txBody>
          <a:bodyPr>
            <a:normAutofit/>
          </a:bodyPr>
          <a:lstStyle/>
          <a:p>
            <a:r>
              <a:rPr lang="en-US" altLang="zh-CN" dirty="0"/>
              <a:t>Unified fonts make reading more fluent.</a:t>
            </a:r>
            <a:endParaRPr lang="zh-CN" altLang="en-US" dirty="0"/>
          </a:p>
        </p:txBody>
      </p:sp>
      <p:sp>
        <p:nvSpPr>
          <p:cNvPr id="3" name="íṧ1iḓé">
            <a:extLst>
              <a:ext uri="{FF2B5EF4-FFF2-40B4-BE49-F238E27FC236}">
                <a16:creationId xmlns:a16="http://schemas.microsoft.com/office/drawing/2014/main" id="{8F499E89-E59D-4EB9-920F-79295985A91B}"/>
              </a:ext>
            </a:extLst>
          </p:cNvPr>
          <p:cNvSpPr>
            <a:spLocks noGrp="1"/>
          </p:cNvSpPr>
          <p:nvPr>
            <p:ph type="sldNum" sz="quarter" idx="12"/>
          </p:nvPr>
        </p:nvSpPr>
        <p:spPr/>
        <p:txBody>
          <a:bodyPr/>
          <a:lstStyle/>
          <a:p>
            <a:fld id="{7F65B630-C7FF-41C0-9923-C5E5E29EED81}" type="slidenum">
              <a:rPr lang="zh-CN" altLang="en-US" smtClean="0"/>
              <a:t>12</a:t>
            </a:fld>
            <a:endParaRPr lang="zh-CN" altLang="en-US"/>
          </a:p>
        </p:txBody>
      </p:sp>
      <p:grpSp>
        <p:nvGrpSpPr>
          <p:cNvPr id="4" name="îṧļïde">
            <a:extLst>
              <a:ext uri="{FF2B5EF4-FFF2-40B4-BE49-F238E27FC236}">
                <a16:creationId xmlns:a16="http://schemas.microsoft.com/office/drawing/2014/main" id="{70FCC5BA-C124-46C1-AD07-8461832234CE}"/>
              </a:ext>
            </a:extLst>
          </p:cNvPr>
          <p:cNvGrpSpPr/>
          <p:nvPr/>
        </p:nvGrpSpPr>
        <p:grpSpPr>
          <a:xfrm>
            <a:off x="1596571" y="2129579"/>
            <a:ext cx="8998858" cy="3899745"/>
            <a:chOff x="1596571" y="2129579"/>
            <a:chExt cx="8998858" cy="3899745"/>
          </a:xfrm>
        </p:grpSpPr>
        <p:sp>
          <p:nvSpPr>
            <p:cNvPr id="5" name="ïSḷîḑé">
              <a:extLst>
                <a:ext uri="{FF2B5EF4-FFF2-40B4-BE49-F238E27FC236}">
                  <a16:creationId xmlns:a16="http://schemas.microsoft.com/office/drawing/2014/main" id="{91563B1B-B61A-4CA8-9456-70945B7020EA}"/>
                </a:ext>
              </a:extLst>
            </p:cNvPr>
            <p:cNvSpPr/>
            <p:nvPr/>
          </p:nvSpPr>
          <p:spPr>
            <a:xfrm>
              <a:off x="1596571" y="2778124"/>
              <a:ext cx="2109603" cy="3251200"/>
            </a:xfrm>
            <a:prstGeom prst="roundRect">
              <a:avLst>
                <a:gd name="adj" fmla="val 6600"/>
              </a:avLst>
            </a:prstGeom>
            <a:solidFill>
              <a:schemeClr val="tx2">
                <a:alpha val="15000"/>
              </a:schemeClr>
            </a:solidFill>
            <a:ln w="6055" cap="flat">
              <a:noFill/>
              <a:prstDash val="solid"/>
              <a:miter/>
            </a:ln>
          </p:spPr>
          <p:txBody>
            <a:bodyPr wrap="square" lIns="91440" tIns="45720" rIns="91440" bIns="45720" rtlCol="0" anchor="ctr">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30000"/>
                </a:lnSpc>
              </a:pPr>
              <a:endParaRPr kumimoji="1" lang="en-GB" sz="1000">
                <a:solidFill>
                  <a:schemeClr val="tx1"/>
                </a:solidFill>
              </a:endParaRPr>
            </a:p>
          </p:txBody>
        </p:sp>
        <p:sp>
          <p:nvSpPr>
            <p:cNvPr id="6" name="îşľîdè">
              <a:extLst>
                <a:ext uri="{FF2B5EF4-FFF2-40B4-BE49-F238E27FC236}">
                  <a16:creationId xmlns:a16="http://schemas.microsoft.com/office/drawing/2014/main" id="{95C5F336-7FC7-4EAC-9C77-1C24023CF81D}"/>
                </a:ext>
              </a:extLst>
            </p:cNvPr>
            <p:cNvSpPr txBox="1"/>
            <p:nvPr/>
          </p:nvSpPr>
          <p:spPr>
            <a:xfrm>
              <a:off x="1663161" y="2865174"/>
              <a:ext cx="1976423" cy="2372124"/>
            </a:xfrm>
            <a:prstGeom prst="rect">
              <a:avLst/>
            </a:prstGeom>
            <a:noFill/>
          </p:spPr>
          <p:txBody>
            <a:bodyPr wrap="square" rtlCol="0" anchor="b">
              <a:sp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buFont typeface="Wingdings" panose="05000000000000000000" pitchFamily="2" charset="2"/>
                <a:buChar char="§"/>
              </a:pPr>
              <a:r>
                <a:rPr lang="en-GB" altLang="zh-CN" sz="1000" dirty="0"/>
                <a:t>Adjust the spacing to adapt to Chinese typesetting, use the reference line in PPT.</a:t>
              </a:r>
            </a:p>
            <a:p>
              <a:pPr marL="171450" indent="-171450">
                <a:lnSpc>
                  <a:spcPct val="150000"/>
                </a:lnSpc>
                <a:buFont typeface="Wingdings" panose="05000000000000000000" pitchFamily="2" charset="2"/>
                <a:buChar char="§"/>
              </a:pPr>
              <a:r>
                <a:rPr lang="en-GB" altLang="zh-CN" sz="1000" dirty="0"/>
                <a:t>Unified fonts make reading more fluent.Copy paste fonts. </a:t>
              </a:r>
            </a:p>
            <a:p>
              <a:pPr marL="171450" indent="-171450">
                <a:lnSpc>
                  <a:spcPct val="150000"/>
                </a:lnSpc>
                <a:buFont typeface="Wingdings" panose="05000000000000000000" pitchFamily="2" charset="2"/>
                <a:buChar char="§"/>
              </a:pPr>
              <a:r>
                <a:rPr lang="en-GB" altLang="zh-CN" sz="1000" dirty="0"/>
                <a:t>Choose the only optio to retain text.</a:t>
              </a:r>
            </a:p>
            <a:p>
              <a:pPr marL="171450" indent="-171450">
                <a:lnSpc>
                  <a:spcPct val="150000"/>
                </a:lnSpc>
                <a:buFont typeface="Wingdings" panose="05000000000000000000" pitchFamily="2" charset="2"/>
                <a:buChar char="§"/>
              </a:pPr>
              <a:r>
                <a:rPr lang="en-GB" altLang="zh-CN" sz="1000" dirty="0"/>
                <a:t>Copy paste  fonts. Choose the only option to retain text.</a:t>
              </a:r>
            </a:p>
            <a:p>
              <a:pPr marL="171450" indent="-171450">
                <a:lnSpc>
                  <a:spcPct val="150000"/>
                </a:lnSpc>
                <a:buFont typeface="Wingdings" panose="05000000000000000000" pitchFamily="2" charset="2"/>
                <a:buChar char="§"/>
              </a:pPr>
              <a:r>
                <a:rPr lang="en-GB" altLang="zh-CN" sz="1000" dirty="0"/>
                <a:t>… …</a:t>
              </a:r>
            </a:p>
          </p:txBody>
        </p:sp>
        <p:sp>
          <p:nvSpPr>
            <p:cNvPr id="7" name="ïṥlîḓè">
              <a:extLst>
                <a:ext uri="{FF2B5EF4-FFF2-40B4-BE49-F238E27FC236}">
                  <a16:creationId xmlns:a16="http://schemas.microsoft.com/office/drawing/2014/main" id="{5747B0BC-06F6-4417-BCED-35E01E3896F1}"/>
                </a:ext>
              </a:extLst>
            </p:cNvPr>
            <p:cNvSpPr txBox="1"/>
            <p:nvPr/>
          </p:nvSpPr>
          <p:spPr>
            <a:xfrm>
              <a:off x="1816482" y="5463051"/>
              <a:ext cx="1669781" cy="340519"/>
            </a:xfrm>
            <a:prstGeom prst="roundRect">
              <a:avLst/>
            </a:prstGeom>
            <a:solidFill>
              <a:schemeClr val="accent1"/>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Autofit/>
            </a:bodyPr>
            <a:lstStyle>
              <a:defPPr>
                <a:defRPr lang="zh-CN"/>
              </a:defPPr>
              <a:lvl1pPr algn="ctr" defTabSz="913765">
                <a:defRPr sz="1400" b="1">
                  <a:solidFill>
                    <a:srgbClr val="FFFFFF"/>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GB" dirty="0"/>
                <a:t>Text here</a:t>
              </a:r>
            </a:p>
          </p:txBody>
        </p:sp>
        <p:sp>
          <p:nvSpPr>
            <p:cNvPr id="8" name="iṡ1iďé">
              <a:extLst>
                <a:ext uri="{FF2B5EF4-FFF2-40B4-BE49-F238E27FC236}">
                  <a16:creationId xmlns:a16="http://schemas.microsoft.com/office/drawing/2014/main" id="{F3633189-A12F-4214-9C24-20B138D55BD0}"/>
                </a:ext>
              </a:extLst>
            </p:cNvPr>
            <p:cNvSpPr/>
            <p:nvPr/>
          </p:nvSpPr>
          <p:spPr>
            <a:xfrm>
              <a:off x="3892989" y="3920279"/>
              <a:ext cx="2109603" cy="2109045"/>
            </a:xfrm>
            <a:prstGeom prst="roundRect">
              <a:avLst>
                <a:gd name="adj" fmla="val 6600"/>
              </a:avLst>
            </a:prstGeom>
            <a:solidFill>
              <a:schemeClr val="tx2">
                <a:alpha val="15000"/>
              </a:schemeClr>
            </a:solidFill>
            <a:ln w="6055" cap="flat">
              <a:noFill/>
              <a:prstDash val="solid"/>
              <a:miter/>
            </a:ln>
          </p:spPr>
          <p:txBody>
            <a:bodyPr wrap="square" lIns="91440" tIns="45720" rIns="91440" bIns="45720" rtlCol="0" anchor="ctr">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30000"/>
                </a:lnSpc>
              </a:pPr>
              <a:endParaRPr kumimoji="1" lang="en-GB" sz="1000">
                <a:solidFill>
                  <a:schemeClr val="tx1"/>
                </a:solidFill>
              </a:endParaRPr>
            </a:p>
          </p:txBody>
        </p:sp>
        <p:sp>
          <p:nvSpPr>
            <p:cNvPr id="9" name="iśḷíḋè">
              <a:extLst>
                <a:ext uri="{FF2B5EF4-FFF2-40B4-BE49-F238E27FC236}">
                  <a16:creationId xmlns:a16="http://schemas.microsoft.com/office/drawing/2014/main" id="{DD7DAB7F-ABAF-465E-B793-1731694B7A01}"/>
                </a:ext>
              </a:extLst>
            </p:cNvPr>
            <p:cNvSpPr txBox="1"/>
            <p:nvPr/>
          </p:nvSpPr>
          <p:spPr>
            <a:xfrm>
              <a:off x="3959579" y="4019336"/>
              <a:ext cx="1976423" cy="1217962"/>
            </a:xfrm>
            <a:prstGeom prst="rect">
              <a:avLst/>
            </a:prstGeom>
            <a:noFill/>
          </p:spPr>
          <p:txBody>
            <a:bodyPr wrap="square" rtlCol="0" anchor="b">
              <a:sp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buFont typeface="Wingdings" panose="05000000000000000000" pitchFamily="2" charset="2"/>
                <a:buChar char="§"/>
              </a:pPr>
              <a:r>
                <a:rPr lang="en-GB" altLang="zh-CN" sz="1000" dirty="0"/>
                <a:t>Unified fonts make reading more fluent.Copy paste fonts. </a:t>
              </a:r>
            </a:p>
            <a:p>
              <a:pPr marL="171450" indent="-171450">
                <a:lnSpc>
                  <a:spcPct val="150000"/>
                </a:lnSpc>
                <a:buFont typeface="Wingdings" panose="05000000000000000000" pitchFamily="2" charset="2"/>
                <a:buChar char="§"/>
              </a:pPr>
              <a:r>
                <a:rPr lang="en-GB" altLang="zh-CN" sz="1000" dirty="0"/>
                <a:t>Choose the only optio to retain text.</a:t>
              </a:r>
            </a:p>
            <a:p>
              <a:pPr marL="171450" indent="-171450">
                <a:lnSpc>
                  <a:spcPct val="150000"/>
                </a:lnSpc>
                <a:buFont typeface="Wingdings" panose="05000000000000000000" pitchFamily="2" charset="2"/>
                <a:buChar char="§"/>
              </a:pPr>
              <a:r>
                <a:rPr lang="en-GB" altLang="zh-CN" sz="1000" dirty="0"/>
                <a:t>… …</a:t>
              </a:r>
            </a:p>
          </p:txBody>
        </p:sp>
        <p:sp>
          <p:nvSpPr>
            <p:cNvPr id="10" name="ïŝḻiďè">
              <a:extLst>
                <a:ext uri="{FF2B5EF4-FFF2-40B4-BE49-F238E27FC236}">
                  <a16:creationId xmlns:a16="http://schemas.microsoft.com/office/drawing/2014/main" id="{D883DFFA-BC10-4ED3-B920-08CF86B4E22B}"/>
                </a:ext>
              </a:extLst>
            </p:cNvPr>
            <p:cNvSpPr txBox="1"/>
            <p:nvPr/>
          </p:nvSpPr>
          <p:spPr>
            <a:xfrm>
              <a:off x="4112900" y="5463051"/>
              <a:ext cx="1669781" cy="340519"/>
            </a:xfrm>
            <a:prstGeom prst="roundRect">
              <a:avLst/>
            </a:prstGeom>
            <a:solidFill>
              <a:schemeClr val="accent1"/>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Autofit/>
            </a:bodyPr>
            <a:lstStyle>
              <a:defPPr>
                <a:defRPr lang="zh-CN"/>
              </a:defPPr>
              <a:lvl1pPr algn="ctr" defTabSz="913765">
                <a:defRPr sz="1400" b="1">
                  <a:solidFill>
                    <a:srgbClr val="FFFFFF"/>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GB" dirty="0"/>
                <a:t>Text here</a:t>
              </a:r>
            </a:p>
          </p:txBody>
        </p:sp>
        <p:sp>
          <p:nvSpPr>
            <p:cNvPr id="11" name="ï$1îďé">
              <a:extLst>
                <a:ext uri="{FF2B5EF4-FFF2-40B4-BE49-F238E27FC236}">
                  <a16:creationId xmlns:a16="http://schemas.microsoft.com/office/drawing/2014/main" id="{F776C989-F82A-4CA5-80AD-A0254F8CFE4F}"/>
                </a:ext>
              </a:extLst>
            </p:cNvPr>
            <p:cNvSpPr/>
            <p:nvPr/>
          </p:nvSpPr>
          <p:spPr>
            <a:xfrm>
              <a:off x="6189407" y="2129579"/>
              <a:ext cx="2109603" cy="3899745"/>
            </a:xfrm>
            <a:prstGeom prst="roundRect">
              <a:avLst>
                <a:gd name="adj" fmla="val 6600"/>
              </a:avLst>
            </a:prstGeom>
            <a:solidFill>
              <a:schemeClr val="tx2">
                <a:alpha val="15000"/>
              </a:schemeClr>
            </a:solidFill>
            <a:ln w="6055" cap="flat">
              <a:noFill/>
              <a:prstDash val="solid"/>
              <a:miter/>
            </a:ln>
          </p:spPr>
          <p:txBody>
            <a:bodyPr wrap="square" lIns="91440" tIns="45720" rIns="91440" bIns="45720" rtlCol="0" anchor="ctr">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30000"/>
                </a:lnSpc>
              </a:pPr>
              <a:endParaRPr kumimoji="1" lang="en-GB" sz="1000">
                <a:solidFill>
                  <a:schemeClr val="tx1"/>
                </a:solidFill>
              </a:endParaRPr>
            </a:p>
          </p:txBody>
        </p:sp>
        <p:sp>
          <p:nvSpPr>
            <p:cNvPr id="12" name="išḷîḋe">
              <a:extLst>
                <a:ext uri="{FF2B5EF4-FFF2-40B4-BE49-F238E27FC236}">
                  <a16:creationId xmlns:a16="http://schemas.microsoft.com/office/drawing/2014/main" id="{15B4BA93-6A2B-4A6C-B9CF-6D4FB7FDD009}"/>
                </a:ext>
              </a:extLst>
            </p:cNvPr>
            <p:cNvSpPr txBox="1"/>
            <p:nvPr/>
          </p:nvSpPr>
          <p:spPr>
            <a:xfrm>
              <a:off x="6255997" y="2403509"/>
              <a:ext cx="1976423" cy="2833789"/>
            </a:xfrm>
            <a:prstGeom prst="rect">
              <a:avLst/>
            </a:prstGeom>
            <a:noFill/>
          </p:spPr>
          <p:txBody>
            <a:bodyPr wrap="square" rtlCol="0" anchor="b">
              <a:sp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buFont typeface="Wingdings" panose="05000000000000000000" pitchFamily="2" charset="2"/>
                <a:buChar char="§"/>
              </a:pPr>
              <a:r>
                <a:rPr lang="en-GB" altLang="zh-CN" sz="1000" dirty="0"/>
                <a:t>Theme  color makes PPT more convenient to change.</a:t>
              </a:r>
            </a:p>
            <a:p>
              <a:pPr marL="171450" indent="-171450">
                <a:lnSpc>
                  <a:spcPct val="150000"/>
                </a:lnSpc>
                <a:buFont typeface="Wingdings" panose="05000000000000000000" pitchFamily="2" charset="2"/>
                <a:buChar char="§"/>
              </a:pPr>
              <a:r>
                <a:rPr lang="en-GB" altLang="zh-CN" sz="1000" dirty="0"/>
                <a:t>Adjust the spacing to adapt to Chinese typesetting, use the reference line in PPT.</a:t>
              </a:r>
            </a:p>
            <a:p>
              <a:pPr marL="171450" indent="-171450">
                <a:lnSpc>
                  <a:spcPct val="150000"/>
                </a:lnSpc>
                <a:buFont typeface="Wingdings" panose="05000000000000000000" pitchFamily="2" charset="2"/>
                <a:buChar char="§"/>
              </a:pPr>
              <a:r>
                <a:rPr lang="en-GB" altLang="zh-CN" sz="1000" dirty="0"/>
                <a:t>Unified fonts make reading more fluent.Copy paste fonts. Choose the only optio to retain text.</a:t>
              </a:r>
            </a:p>
            <a:p>
              <a:pPr marL="171450" indent="-171450">
                <a:lnSpc>
                  <a:spcPct val="150000"/>
                </a:lnSpc>
                <a:buFont typeface="Wingdings" panose="05000000000000000000" pitchFamily="2" charset="2"/>
                <a:buChar char="§"/>
              </a:pPr>
              <a:r>
                <a:rPr lang="en-GB" altLang="zh-CN" sz="1000" dirty="0"/>
                <a:t>Copy paste  fonts. Choose the only option to retain text.</a:t>
              </a:r>
            </a:p>
            <a:p>
              <a:pPr marL="171450" indent="-171450">
                <a:lnSpc>
                  <a:spcPct val="150000"/>
                </a:lnSpc>
                <a:buFont typeface="Wingdings" panose="05000000000000000000" pitchFamily="2" charset="2"/>
                <a:buChar char="§"/>
              </a:pPr>
              <a:r>
                <a:rPr lang="en-GB" altLang="zh-CN" sz="1000" dirty="0"/>
                <a:t>… …</a:t>
              </a:r>
            </a:p>
          </p:txBody>
        </p:sp>
        <p:sp>
          <p:nvSpPr>
            <p:cNvPr id="13" name="íš1íďé">
              <a:extLst>
                <a:ext uri="{FF2B5EF4-FFF2-40B4-BE49-F238E27FC236}">
                  <a16:creationId xmlns:a16="http://schemas.microsoft.com/office/drawing/2014/main" id="{727A5500-EE67-4AC6-A483-553045DE2A5D}"/>
                </a:ext>
              </a:extLst>
            </p:cNvPr>
            <p:cNvSpPr txBox="1"/>
            <p:nvPr/>
          </p:nvSpPr>
          <p:spPr>
            <a:xfrm>
              <a:off x="6409318" y="5463051"/>
              <a:ext cx="1669781" cy="340519"/>
            </a:xfrm>
            <a:prstGeom prst="roundRect">
              <a:avLst/>
            </a:prstGeom>
            <a:solidFill>
              <a:schemeClr val="accent1"/>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Autofit/>
            </a:bodyPr>
            <a:lstStyle>
              <a:defPPr>
                <a:defRPr lang="zh-CN"/>
              </a:defPPr>
              <a:lvl1pPr algn="ctr" defTabSz="913765">
                <a:defRPr sz="1400" b="1">
                  <a:solidFill>
                    <a:srgbClr val="FFFFFF"/>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GB" dirty="0"/>
                <a:t>Text here</a:t>
              </a:r>
            </a:p>
          </p:txBody>
        </p:sp>
        <p:sp>
          <p:nvSpPr>
            <p:cNvPr id="14" name="ïṧ1iḑe">
              <a:extLst>
                <a:ext uri="{FF2B5EF4-FFF2-40B4-BE49-F238E27FC236}">
                  <a16:creationId xmlns:a16="http://schemas.microsoft.com/office/drawing/2014/main" id="{311A04F4-20B6-43A6-92D8-DED7D196AE2E}"/>
                </a:ext>
              </a:extLst>
            </p:cNvPr>
            <p:cNvSpPr/>
            <p:nvPr/>
          </p:nvSpPr>
          <p:spPr>
            <a:xfrm>
              <a:off x="8485826" y="3186854"/>
              <a:ext cx="2109603" cy="2842470"/>
            </a:xfrm>
            <a:prstGeom prst="roundRect">
              <a:avLst>
                <a:gd name="adj" fmla="val 6600"/>
              </a:avLst>
            </a:prstGeom>
            <a:solidFill>
              <a:schemeClr val="tx2">
                <a:alpha val="15000"/>
              </a:schemeClr>
            </a:solidFill>
            <a:ln w="6055" cap="flat">
              <a:noFill/>
              <a:prstDash val="solid"/>
              <a:miter/>
            </a:ln>
          </p:spPr>
          <p:txBody>
            <a:bodyPr wrap="square" lIns="91440" tIns="45720" rIns="91440" bIns="45720" rtlCol="0" anchor="ctr">
              <a:no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a:lnSpc>
                  <a:spcPct val="130000"/>
                </a:lnSpc>
              </a:pPr>
              <a:endParaRPr kumimoji="1" lang="en-GB" sz="1000">
                <a:solidFill>
                  <a:schemeClr val="tx1"/>
                </a:solidFill>
              </a:endParaRPr>
            </a:p>
          </p:txBody>
        </p:sp>
        <p:sp>
          <p:nvSpPr>
            <p:cNvPr id="15" name="ïsḷiḑè">
              <a:extLst>
                <a:ext uri="{FF2B5EF4-FFF2-40B4-BE49-F238E27FC236}">
                  <a16:creationId xmlns:a16="http://schemas.microsoft.com/office/drawing/2014/main" id="{0A8520DB-5E5C-4F2C-A9DB-15363EC1F87A}"/>
                </a:ext>
              </a:extLst>
            </p:cNvPr>
            <p:cNvSpPr txBox="1"/>
            <p:nvPr/>
          </p:nvSpPr>
          <p:spPr>
            <a:xfrm>
              <a:off x="8552416" y="3326839"/>
              <a:ext cx="1976423" cy="1910459"/>
            </a:xfrm>
            <a:prstGeom prst="rect">
              <a:avLst/>
            </a:prstGeom>
            <a:noFill/>
          </p:spPr>
          <p:txBody>
            <a:bodyPr wrap="square" rtlCol="0" anchor="b">
              <a:sp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marL="171450" indent="-171450">
                <a:lnSpc>
                  <a:spcPct val="150000"/>
                </a:lnSpc>
                <a:buFont typeface="Wingdings" panose="05000000000000000000" pitchFamily="2" charset="2"/>
                <a:buChar char="§"/>
              </a:pPr>
              <a:r>
                <a:rPr lang="en-GB" altLang="zh-CN" sz="1000" dirty="0"/>
                <a:t>Adjust the spacing to adapt to Chinese typesetting, use the reference line in PPT.</a:t>
              </a:r>
            </a:p>
            <a:p>
              <a:pPr marL="171450" indent="-171450">
                <a:lnSpc>
                  <a:spcPct val="150000"/>
                </a:lnSpc>
                <a:buFont typeface="Wingdings" panose="05000000000000000000" pitchFamily="2" charset="2"/>
                <a:buChar char="§"/>
              </a:pPr>
              <a:r>
                <a:rPr lang="en-GB" altLang="zh-CN" sz="1000" dirty="0"/>
                <a:t>Unified fonts make reading more fluent.Copy paste fonts. </a:t>
              </a:r>
            </a:p>
            <a:p>
              <a:pPr marL="171450" indent="-171450">
                <a:lnSpc>
                  <a:spcPct val="150000"/>
                </a:lnSpc>
                <a:buFont typeface="Wingdings" panose="05000000000000000000" pitchFamily="2" charset="2"/>
                <a:buChar char="§"/>
              </a:pPr>
              <a:r>
                <a:rPr lang="en-GB" altLang="zh-CN" sz="1000" dirty="0"/>
                <a:t>Choose the only optio to retain text.</a:t>
              </a:r>
            </a:p>
            <a:p>
              <a:pPr marL="171450" indent="-171450">
                <a:lnSpc>
                  <a:spcPct val="150000"/>
                </a:lnSpc>
                <a:buFont typeface="Wingdings" panose="05000000000000000000" pitchFamily="2" charset="2"/>
                <a:buChar char="§"/>
              </a:pPr>
              <a:r>
                <a:rPr lang="en-GB" altLang="zh-CN" sz="1000" dirty="0"/>
                <a:t>… …</a:t>
              </a:r>
            </a:p>
          </p:txBody>
        </p:sp>
        <p:sp>
          <p:nvSpPr>
            <p:cNvPr id="16" name="îṧļïďé">
              <a:extLst>
                <a:ext uri="{FF2B5EF4-FFF2-40B4-BE49-F238E27FC236}">
                  <a16:creationId xmlns:a16="http://schemas.microsoft.com/office/drawing/2014/main" id="{ACE8AF3A-F7E7-43CF-8454-A4A09B13B7A4}"/>
                </a:ext>
              </a:extLst>
            </p:cNvPr>
            <p:cNvSpPr txBox="1"/>
            <p:nvPr/>
          </p:nvSpPr>
          <p:spPr>
            <a:xfrm>
              <a:off x="8705737" y="5463051"/>
              <a:ext cx="1669781" cy="340519"/>
            </a:xfrm>
            <a:prstGeom prst="roundRect">
              <a:avLst/>
            </a:prstGeom>
            <a:solidFill>
              <a:schemeClr val="accent1"/>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Autofit/>
            </a:bodyPr>
            <a:lstStyle>
              <a:defPPr>
                <a:defRPr lang="zh-CN"/>
              </a:defPPr>
              <a:lvl1pPr algn="ctr" defTabSz="913765">
                <a:defRPr sz="1400" b="1">
                  <a:solidFill>
                    <a:srgbClr val="FFFFFF"/>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GB" dirty="0"/>
                <a:t>Text here</a:t>
              </a:r>
            </a:p>
          </p:txBody>
        </p:sp>
      </p:grpSp>
    </p:spTree>
    <p:custDataLst>
      <p:tags r:id="rId2"/>
    </p:custDataLst>
    <p:extLst>
      <p:ext uri="{BB962C8B-B14F-4D97-AF65-F5344CB8AC3E}">
        <p14:creationId xmlns:p14="http://schemas.microsoft.com/office/powerpoint/2010/main" val="181077734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iṡľíde"/>
        <p:cNvGrpSpPr/>
        <p:nvPr/>
      </p:nvGrpSpPr>
      <p:grpSpPr>
        <a:xfrm>
          <a:off x="0" y="0"/>
          <a:ext cx="0" cy="0"/>
          <a:chOff x="0" y="0"/>
          <a:chExt cx="0" cy="0"/>
        </a:xfrm>
      </p:grpSpPr>
      <p:sp>
        <p:nvSpPr>
          <p:cNvPr id="4" name="ïṩ1îdè">
            <a:extLst>
              <a:ext uri="{FF2B5EF4-FFF2-40B4-BE49-F238E27FC236}">
                <a16:creationId xmlns:a16="http://schemas.microsoft.com/office/drawing/2014/main" id="{3E7816B9-4368-481C-AF7D-011CB1B5D3BB}"/>
              </a:ext>
            </a:extLst>
          </p:cNvPr>
          <p:cNvSpPr>
            <a:spLocks noGrp="1"/>
          </p:cNvSpPr>
          <p:nvPr>
            <p:ph type="title"/>
          </p:nvPr>
        </p:nvSpPr>
        <p:spPr/>
        <p:txBody>
          <a:bodyPr/>
          <a:lstStyle/>
          <a:p>
            <a:r>
              <a:rPr lang="zh-CN" altLang="en-US" dirty="0"/>
              <a:t>工作规划</a:t>
            </a:r>
          </a:p>
        </p:txBody>
      </p:sp>
      <p:sp>
        <p:nvSpPr>
          <p:cNvPr id="5" name="íṣḷiḋe">
            <a:extLst>
              <a:ext uri="{FF2B5EF4-FFF2-40B4-BE49-F238E27FC236}">
                <a16:creationId xmlns:a16="http://schemas.microsoft.com/office/drawing/2014/main" id="{7239E965-33B6-4BC1-B1B3-CD2DC6B7EA81}"/>
              </a:ext>
            </a:extLst>
          </p:cNvPr>
          <p:cNvSpPr>
            <a:spLocks noGrp="1"/>
          </p:cNvSpPr>
          <p:nvPr>
            <p:ph type="body" idx="1"/>
          </p:nvPr>
        </p:nvSpPr>
        <p:spPr/>
        <p:txBody>
          <a:bodyPr/>
          <a:lstStyle/>
          <a:p>
            <a:r>
              <a:rPr lang="en-GB" altLang="zh-CN" dirty="0"/>
              <a:t>When you copy &amp; paste, choose "keep text only" option.</a:t>
            </a:r>
          </a:p>
        </p:txBody>
      </p:sp>
      <p:sp>
        <p:nvSpPr>
          <p:cNvPr id="2" name="íŝļïḓê">
            <a:extLst>
              <a:ext uri="{FF2B5EF4-FFF2-40B4-BE49-F238E27FC236}">
                <a16:creationId xmlns:a16="http://schemas.microsoft.com/office/drawing/2014/main" id="{1BC2B274-6096-4E6F-B8DF-3F118E2D97ED}"/>
              </a:ext>
            </a:extLst>
          </p:cNvPr>
          <p:cNvSpPr>
            <a:spLocks noGrp="1"/>
          </p:cNvSpPr>
          <p:nvPr>
            <p:ph type="sldNum" sz="quarter" idx="12"/>
          </p:nvPr>
        </p:nvSpPr>
        <p:spPr/>
        <p:txBody>
          <a:bodyPr/>
          <a:lstStyle/>
          <a:p>
            <a:fld id="{7F65B630-C7FF-41C0-9923-C5E5E29EED81}" type="slidenum">
              <a:rPr lang="zh-CN" altLang="en-US" smtClean="0"/>
              <a:pPr/>
              <a:t>13</a:t>
            </a:fld>
            <a:endParaRPr lang="zh-CN" altLang="en-US"/>
          </a:p>
        </p:txBody>
      </p:sp>
      <p:sp>
        <p:nvSpPr>
          <p:cNvPr id="8" name="ïşlíďè">
            <a:extLst>
              <a:ext uri="{FF2B5EF4-FFF2-40B4-BE49-F238E27FC236}">
                <a16:creationId xmlns:a16="http://schemas.microsoft.com/office/drawing/2014/main" id="{E2E51E9C-458A-43DF-9238-9C7213BF7172}"/>
              </a:ext>
            </a:extLst>
          </p:cNvPr>
          <p:cNvSpPr txBox="1"/>
          <p:nvPr/>
        </p:nvSpPr>
        <p:spPr>
          <a:xfrm>
            <a:off x="9777349" y="1956428"/>
            <a:ext cx="1594026" cy="1446550"/>
          </a:xfrm>
          <a:prstGeom prst="rect">
            <a:avLst/>
          </a:prstGeom>
          <a:noFill/>
        </p:spPr>
        <p:txBody>
          <a:bodyPr wrap="none" rtlCol="0">
            <a:spAutoFit/>
          </a:bodyPr>
          <a:lstStyle/>
          <a:p>
            <a:pPr>
              <a:lnSpc>
                <a:spcPct val="100000"/>
              </a:lnSpc>
            </a:pPr>
            <a:r>
              <a:rPr lang="en-US" altLang="zh-CN" sz="8800" b="1" spc="-380" dirty="0">
                <a:ln w="19050">
                  <a:noFill/>
                </a:ln>
                <a:solidFill>
                  <a:schemeClr val="bg1"/>
                </a:solidFill>
              </a:rPr>
              <a:t>O4</a:t>
            </a:r>
            <a:endParaRPr lang="zh-CN" altLang="en-US" sz="8800" b="1" spc="-380" dirty="0">
              <a:ln w="19050">
                <a:noFill/>
              </a:ln>
              <a:solidFill>
                <a:schemeClr val="bg1"/>
              </a:solidFill>
            </a:endParaRPr>
          </a:p>
        </p:txBody>
      </p:sp>
    </p:spTree>
    <p:custDataLst>
      <p:tags r:id="rId2"/>
    </p:custDataLst>
    <p:extLst>
      <p:ext uri="{BB962C8B-B14F-4D97-AF65-F5344CB8AC3E}">
        <p14:creationId xmlns:p14="http://schemas.microsoft.com/office/powerpoint/2010/main" val="24508137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îṥḻíḋè"/>
        <p:cNvGrpSpPr/>
        <p:nvPr/>
      </p:nvGrpSpPr>
      <p:grpSpPr>
        <a:xfrm>
          <a:off x="0" y="0"/>
          <a:ext cx="0" cy="0"/>
          <a:chOff x="0" y="0"/>
          <a:chExt cx="0" cy="0"/>
        </a:xfrm>
      </p:grpSpPr>
      <p:sp>
        <p:nvSpPr>
          <p:cNvPr id="2" name="iṩḷïde">
            <a:extLst>
              <a:ext uri="{FF2B5EF4-FFF2-40B4-BE49-F238E27FC236}">
                <a16:creationId xmlns:a16="http://schemas.microsoft.com/office/drawing/2014/main" id="{02FED2E4-F66C-4714-9D9F-473C1F92F42D}"/>
              </a:ext>
            </a:extLst>
          </p:cNvPr>
          <p:cNvSpPr>
            <a:spLocks noGrp="1"/>
          </p:cNvSpPr>
          <p:nvPr>
            <p:ph type="title"/>
          </p:nvPr>
        </p:nvSpPr>
        <p:spPr/>
        <p:txBody>
          <a:bodyPr>
            <a:normAutofit/>
          </a:bodyPr>
          <a:lstStyle/>
          <a:p>
            <a:r>
              <a:rPr lang="en-US" altLang="zh-CN" dirty="0"/>
              <a:t>Unified fonts make reading more fluent.</a:t>
            </a:r>
            <a:endParaRPr lang="zh-CN" altLang="en-US" dirty="0"/>
          </a:p>
        </p:txBody>
      </p:sp>
      <p:sp>
        <p:nvSpPr>
          <p:cNvPr id="3" name="iṡḻíḑê">
            <a:extLst>
              <a:ext uri="{FF2B5EF4-FFF2-40B4-BE49-F238E27FC236}">
                <a16:creationId xmlns:a16="http://schemas.microsoft.com/office/drawing/2014/main" id="{B5EB4450-62E7-404C-9315-2F0FDC987C46}"/>
              </a:ext>
            </a:extLst>
          </p:cNvPr>
          <p:cNvSpPr>
            <a:spLocks noGrp="1"/>
          </p:cNvSpPr>
          <p:nvPr>
            <p:ph type="sldNum" sz="quarter" idx="12"/>
          </p:nvPr>
        </p:nvSpPr>
        <p:spPr/>
        <p:txBody>
          <a:bodyPr/>
          <a:lstStyle/>
          <a:p>
            <a:fld id="{7F65B630-C7FF-41C0-9923-C5E5E29EED81}" type="slidenum">
              <a:rPr lang="zh-CN" altLang="en-US" smtClean="0"/>
              <a:t>14</a:t>
            </a:fld>
            <a:endParaRPr lang="zh-CN" altLang="en-US"/>
          </a:p>
        </p:txBody>
      </p:sp>
      <p:grpSp>
        <p:nvGrpSpPr>
          <p:cNvPr id="4" name="íṡļíḍe">
            <a:extLst>
              <a:ext uri="{FF2B5EF4-FFF2-40B4-BE49-F238E27FC236}">
                <a16:creationId xmlns:a16="http://schemas.microsoft.com/office/drawing/2014/main" id="{656DAB40-5B17-495E-9F67-D08C70AE9CF9}"/>
              </a:ext>
            </a:extLst>
          </p:cNvPr>
          <p:cNvGrpSpPr/>
          <p:nvPr/>
        </p:nvGrpSpPr>
        <p:grpSpPr>
          <a:xfrm>
            <a:off x="1723574" y="1832200"/>
            <a:ext cx="8730304" cy="3600000"/>
            <a:chOff x="1723574" y="1832200"/>
            <a:chExt cx="8730304" cy="3600000"/>
          </a:xfrm>
        </p:grpSpPr>
        <p:grpSp>
          <p:nvGrpSpPr>
            <p:cNvPr id="5" name="ï$ļîḑe">
              <a:extLst>
                <a:ext uri="{FF2B5EF4-FFF2-40B4-BE49-F238E27FC236}">
                  <a16:creationId xmlns:a16="http://schemas.microsoft.com/office/drawing/2014/main" id="{3C90988C-894B-43ED-93B0-D1CE75BDB40E}"/>
                </a:ext>
              </a:extLst>
            </p:cNvPr>
            <p:cNvGrpSpPr/>
            <p:nvPr/>
          </p:nvGrpSpPr>
          <p:grpSpPr>
            <a:xfrm>
              <a:off x="8017074" y="1839847"/>
              <a:ext cx="2436804" cy="926844"/>
              <a:chOff x="7113037" y="1143627"/>
              <a:chExt cx="2436804" cy="926844"/>
            </a:xfrm>
          </p:grpSpPr>
          <p:grpSp>
            <p:nvGrpSpPr>
              <p:cNvPr id="34" name="ïṥļîďé">
                <a:extLst>
                  <a:ext uri="{FF2B5EF4-FFF2-40B4-BE49-F238E27FC236}">
                    <a16:creationId xmlns:a16="http://schemas.microsoft.com/office/drawing/2014/main" id="{71C801A3-951F-4292-BDA2-0C609E5F5A92}"/>
                  </a:ext>
                </a:extLst>
              </p:cNvPr>
              <p:cNvGrpSpPr>
                <a:grpSpLocks/>
              </p:cNvGrpSpPr>
              <p:nvPr/>
            </p:nvGrpSpPr>
            <p:grpSpPr>
              <a:xfrm>
                <a:off x="7696369" y="1143627"/>
                <a:ext cx="1853472" cy="926844"/>
                <a:chOff x="7119257" y="2386978"/>
                <a:chExt cx="2200862" cy="911887"/>
              </a:xfrm>
              <a:noFill/>
            </p:grpSpPr>
            <p:sp>
              <p:nvSpPr>
                <p:cNvPr id="38" name="íšľídé">
                  <a:extLst>
                    <a:ext uri="{FF2B5EF4-FFF2-40B4-BE49-F238E27FC236}">
                      <a16:creationId xmlns:a16="http://schemas.microsoft.com/office/drawing/2014/main" id="{3DA463DC-3522-4AD0-AFC6-BB7061785408}"/>
                    </a:ext>
                  </a:extLst>
                </p:cNvPr>
                <p:cNvSpPr/>
                <p:nvPr/>
              </p:nvSpPr>
              <p:spPr>
                <a:xfrm>
                  <a:off x="7119257" y="2386978"/>
                  <a:ext cx="2200862" cy="4568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b"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kumimoji="1" lang="en-US" altLang="zh-CN" sz="1600" b="1" dirty="0">
                      <a:solidFill>
                        <a:schemeClr val="tx1"/>
                      </a:solidFill>
                    </a:rPr>
                    <a:t>Text</a:t>
                  </a:r>
                  <a:r>
                    <a:rPr kumimoji="1" lang="zh-CN" altLang="en-US" sz="1600" b="1" dirty="0">
                      <a:solidFill>
                        <a:schemeClr val="tx1"/>
                      </a:solidFill>
                    </a:rPr>
                    <a:t> </a:t>
                  </a:r>
                  <a:r>
                    <a:rPr kumimoji="1" lang="en-US" altLang="zh-CN" sz="1600" b="1" dirty="0">
                      <a:solidFill>
                        <a:schemeClr val="tx1"/>
                      </a:solidFill>
                    </a:rPr>
                    <a:t>here</a:t>
                  </a:r>
                </a:p>
              </p:txBody>
            </p:sp>
            <p:sp>
              <p:nvSpPr>
                <p:cNvPr id="39" name="íṩļíḓè">
                  <a:extLst>
                    <a:ext uri="{FF2B5EF4-FFF2-40B4-BE49-F238E27FC236}">
                      <a16:creationId xmlns:a16="http://schemas.microsoft.com/office/drawing/2014/main" id="{73756308-C605-46A4-BA41-E81014B87496}"/>
                    </a:ext>
                  </a:extLst>
                </p:cNvPr>
                <p:cNvSpPr/>
                <p:nvPr/>
              </p:nvSpPr>
              <p:spPr>
                <a:xfrm>
                  <a:off x="7119257" y="2711125"/>
                  <a:ext cx="2199239" cy="5877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nSpc>
                      <a:spcPct val="130000"/>
                    </a:lnSpc>
                  </a:pPr>
                  <a:r>
                    <a:rPr kumimoji="1" lang="en-US" altLang="zh-CN" sz="1000" dirty="0">
                      <a:solidFill>
                        <a:schemeClr val="tx1"/>
                      </a:solidFill>
                    </a:rPr>
                    <a:t>Theme color makes PPT more convenient to change.</a:t>
                  </a:r>
                </a:p>
              </p:txBody>
            </p:sp>
          </p:grpSp>
          <p:grpSp>
            <p:nvGrpSpPr>
              <p:cNvPr id="35" name="ïṩľíďé">
                <a:extLst>
                  <a:ext uri="{FF2B5EF4-FFF2-40B4-BE49-F238E27FC236}">
                    <a16:creationId xmlns:a16="http://schemas.microsoft.com/office/drawing/2014/main" id="{36C1C82C-CC7F-4DCF-9106-F55BFE958D11}"/>
                  </a:ext>
                </a:extLst>
              </p:cNvPr>
              <p:cNvGrpSpPr>
                <a:grpSpLocks/>
              </p:cNvGrpSpPr>
              <p:nvPr/>
            </p:nvGrpSpPr>
            <p:grpSpPr>
              <a:xfrm>
                <a:off x="7113037" y="1337718"/>
                <a:ext cx="540000" cy="540000"/>
                <a:chOff x="3708127" y="5599496"/>
                <a:chExt cx="540000" cy="540000"/>
              </a:xfrm>
            </p:grpSpPr>
            <p:sp>
              <p:nvSpPr>
                <p:cNvPr id="36" name="ï$lïḑê">
                  <a:extLst>
                    <a:ext uri="{FF2B5EF4-FFF2-40B4-BE49-F238E27FC236}">
                      <a16:creationId xmlns:a16="http://schemas.microsoft.com/office/drawing/2014/main" id="{134118BD-F691-4AE5-BAE8-0823EC669772}"/>
                    </a:ext>
                  </a:extLst>
                </p:cNvPr>
                <p:cNvSpPr txBox="1"/>
                <p:nvPr/>
              </p:nvSpPr>
              <p:spPr>
                <a:xfrm>
                  <a:off x="3708127" y="5599496"/>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37" name="ïṩḻîdé">
                  <a:extLst>
                    <a:ext uri="{FF2B5EF4-FFF2-40B4-BE49-F238E27FC236}">
                      <a16:creationId xmlns:a16="http://schemas.microsoft.com/office/drawing/2014/main" id="{1FB8B2A4-F402-4FCD-A835-FDDBEA78C6ED}"/>
                    </a:ext>
                  </a:extLst>
                </p:cNvPr>
                <p:cNvSpPr/>
                <p:nvPr/>
              </p:nvSpPr>
              <p:spPr>
                <a:xfrm>
                  <a:off x="3850260" y="5734252"/>
                  <a:ext cx="255734" cy="270488"/>
                </a:xfrm>
                <a:custGeom>
                  <a:avLst/>
                  <a:gdLst>
                    <a:gd name="connsiteX0" fmla="*/ 371955 w 495300"/>
                    <a:gd name="connsiteY0" fmla="*/ 621 h 523875"/>
                    <a:gd name="connsiteX1" fmla="*/ 400530 w 495300"/>
                    <a:gd name="connsiteY1" fmla="*/ 29196 h 523875"/>
                    <a:gd name="connsiteX2" fmla="*/ 400530 w 495300"/>
                    <a:gd name="connsiteY2" fmla="*/ 133971 h 523875"/>
                    <a:gd name="connsiteX3" fmla="*/ 371955 w 495300"/>
                    <a:gd name="connsiteY3" fmla="*/ 162546 h 523875"/>
                    <a:gd name="connsiteX4" fmla="*/ 257655 w 495300"/>
                    <a:gd name="connsiteY4" fmla="*/ 162546 h 523875"/>
                    <a:gd name="connsiteX5" fmla="*/ 257655 w 495300"/>
                    <a:gd name="connsiteY5" fmla="*/ 286371 h 523875"/>
                    <a:gd name="connsiteX6" fmla="*/ 419580 w 495300"/>
                    <a:gd name="connsiteY6" fmla="*/ 286371 h 523875"/>
                    <a:gd name="connsiteX7" fmla="*/ 457680 w 495300"/>
                    <a:gd name="connsiteY7" fmla="*/ 322566 h 523875"/>
                    <a:gd name="connsiteX8" fmla="*/ 457680 w 495300"/>
                    <a:gd name="connsiteY8" fmla="*/ 324471 h 523875"/>
                    <a:gd name="connsiteX9" fmla="*/ 457680 w 495300"/>
                    <a:gd name="connsiteY9" fmla="*/ 429246 h 523875"/>
                    <a:gd name="connsiteX10" fmla="*/ 476730 w 495300"/>
                    <a:gd name="connsiteY10" fmla="*/ 429246 h 523875"/>
                    <a:gd name="connsiteX11" fmla="*/ 495780 w 495300"/>
                    <a:gd name="connsiteY11" fmla="*/ 448296 h 523875"/>
                    <a:gd name="connsiteX12" fmla="*/ 495780 w 495300"/>
                    <a:gd name="connsiteY12" fmla="*/ 505446 h 523875"/>
                    <a:gd name="connsiteX13" fmla="*/ 476730 w 495300"/>
                    <a:gd name="connsiteY13" fmla="*/ 524496 h 523875"/>
                    <a:gd name="connsiteX14" fmla="*/ 419580 w 495300"/>
                    <a:gd name="connsiteY14" fmla="*/ 524496 h 523875"/>
                    <a:gd name="connsiteX15" fmla="*/ 400530 w 495300"/>
                    <a:gd name="connsiteY15" fmla="*/ 505446 h 523875"/>
                    <a:gd name="connsiteX16" fmla="*/ 400530 w 495300"/>
                    <a:gd name="connsiteY16" fmla="*/ 448296 h 523875"/>
                    <a:gd name="connsiteX17" fmla="*/ 419580 w 495300"/>
                    <a:gd name="connsiteY17" fmla="*/ 429246 h 523875"/>
                    <a:gd name="connsiteX18" fmla="*/ 438630 w 495300"/>
                    <a:gd name="connsiteY18" fmla="*/ 429246 h 523875"/>
                    <a:gd name="connsiteX19" fmla="*/ 438630 w 495300"/>
                    <a:gd name="connsiteY19" fmla="*/ 324471 h 523875"/>
                    <a:gd name="connsiteX20" fmla="*/ 420533 w 495300"/>
                    <a:gd name="connsiteY20" fmla="*/ 305421 h 523875"/>
                    <a:gd name="connsiteX21" fmla="*/ 419580 w 495300"/>
                    <a:gd name="connsiteY21" fmla="*/ 305421 h 523875"/>
                    <a:gd name="connsiteX22" fmla="*/ 257655 w 495300"/>
                    <a:gd name="connsiteY22" fmla="*/ 305421 h 523875"/>
                    <a:gd name="connsiteX23" fmla="*/ 257655 w 495300"/>
                    <a:gd name="connsiteY23" fmla="*/ 429246 h 523875"/>
                    <a:gd name="connsiteX24" fmla="*/ 276705 w 495300"/>
                    <a:gd name="connsiteY24" fmla="*/ 429246 h 523875"/>
                    <a:gd name="connsiteX25" fmla="*/ 295755 w 495300"/>
                    <a:gd name="connsiteY25" fmla="*/ 448296 h 523875"/>
                    <a:gd name="connsiteX26" fmla="*/ 295755 w 495300"/>
                    <a:gd name="connsiteY26" fmla="*/ 505446 h 523875"/>
                    <a:gd name="connsiteX27" fmla="*/ 276705 w 495300"/>
                    <a:gd name="connsiteY27" fmla="*/ 524496 h 523875"/>
                    <a:gd name="connsiteX28" fmla="*/ 219555 w 495300"/>
                    <a:gd name="connsiteY28" fmla="*/ 524496 h 523875"/>
                    <a:gd name="connsiteX29" fmla="*/ 200505 w 495300"/>
                    <a:gd name="connsiteY29" fmla="*/ 505446 h 523875"/>
                    <a:gd name="connsiteX30" fmla="*/ 200505 w 495300"/>
                    <a:gd name="connsiteY30" fmla="*/ 448296 h 523875"/>
                    <a:gd name="connsiteX31" fmla="*/ 219555 w 495300"/>
                    <a:gd name="connsiteY31" fmla="*/ 429246 h 523875"/>
                    <a:gd name="connsiteX32" fmla="*/ 238605 w 495300"/>
                    <a:gd name="connsiteY32" fmla="*/ 429246 h 523875"/>
                    <a:gd name="connsiteX33" fmla="*/ 238605 w 495300"/>
                    <a:gd name="connsiteY33" fmla="*/ 305421 h 523875"/>
                    <a:gd name="connsiteX34" fmla="*/ 76680 w 495300"/>
                    <a:gd name="connsiteY34" fmla="*/ 305421 h 523875"/>
                    <a:gd name="connsiteX35" fmla="*/ 57630 w 495300"/>
                    <a:gd name="connsiteY35" fmla="*/ 323519 h 523875"/>
                    <a:gd name="connsiteX36" fmla="*/ 57630 w 495300"/>
                    <a:gd name="connsiteY36" fmla="*/ 324471 h 523875"/>
                    <a:gd name="connsiteX37" fmla="*/ 57630 w 495300"/>
                    <a:gd name="connsiteY37" fmla="*/ 429246 h 523875"/>
                    <a:gd name="connsiteX38" fmla="*/ 76680 w 495300"/>
                    <a:gd name="connsiteY38" fmla="*/ 429246 h 523875"/>
                    <a:gd name="connsiteX39" fmla="*/ 95730 w 495300"/>
                    <a:gd name="connsiteY39" fmla="*/ 448296 h 523875"/>
                    <a:gd name="connsiteX40" fmla="*/ 95730 w 495300"/>
                    <a:gd name="connsiteY40" fmla="*/ 505446 h 523875"/>
                    <a:gd name="connsiteX41" fmla="*/ 76680 w 495300"/>
                    <a:gd name="connsiteY41" fmla="*/ 524496 h 523875"/>
                    <a:gd name="connsiteX42" fmla="*/ 19530 w 495300"/>
                    <a:gd name="connsiteY42" fmla="*/ 524496 h 523875"/>
                    <a:gd name="connsiteX43" fmla="*/ 480 w 495300"/>
                    <a:gd name="connsiteY43" fmla="*/ 505446 h 523875"/>
                    <a:gd name="connsiteX44" fmla="*/ 480 w 495300"/>
                    <a:gd name="connsiteY44" fmla="*/ 448296 h 523875"/>
                    <a:gd name="connsiteX45" fmla="*/ 19530 w 495300"/>
                    <a:gd name="connsiteY45" fmla="*/ 429246 h 523875"/>
                    <a:gd name="connsiteX46" fmla="*/ 38580 w 495300"/>
                    <a:gd name="connsiteY46" fmla="*/ 429246 h 523875"/>
                    <a:gd name="connsiteX47" fmla="*/ 38580 w 495300"/>
                    <a:gd name="connsiteY47" fmla="*/ 324471 h 523875"/>
                    <a:gd name="connsiteX48" fmla="*/ 74775 w 495300"/>
                    <a:gd name="connsiteY48" fmla="*/ 286371 h 523875"/>
                    <a:gd name="connsiteX49" fmla="*/ 76680 w 495300"/>
                    <a:gd name="connsiteY49" fmla="*/ 286371 h 523875"/>
                    <a:gd name="connsiteX50" fmla="*/ 238605 w 495300"/>
                    <a:gd name="connsiteY50" fmla="*/ 286371 h 523875"/>
                    <a:gd name="connsiteX51" fmla="*/ 238605 w 495300"/>
                    <a:gd name="connsiteY51" fmla="*/ 162546 h 523875"/>
                    <a:gd name="connsiteX52" fmla="*/ 124305 w 495300"/>
                    <a:gd name="connsiteY52" fmla="*/ 162546 h 523875"/>
                    <a:gd name="connsiteX53" fmla="*/ 95730 w 495300"/>
                    <a:gd name="connsiteY53" fmla="*/ 133971 h 523875"/>
                    <a:gd name="connsiteX54" fmla="*/ 95730 w 495300"/>
                    <a:gd name="connsiteY54" fmla="*/ 29196 h 523875"/>
                    <a:gd name="connsiteX55" fmla="*/ 124305 w 495300"/>
                    <a:gd name="connsiteY55" fmla="*/ 621 h 523875"/>
                    <a:gd name="connsiteX56" fmla="*/ 371955 w 495300"/>
                    <a:gd name="connsiteY56" fmla="*/ 621 h 523875"/>
                    <a:gd name="connsiteX57" fmla="*/ 148118 w 495300"/>
                    <a:gd name="connsiteY57" fmla="*/ 95871 h 523875"/>
                    <a:gd name="connsiteX58" fmla="*/ 133830 w 495300"/>
                    <a:gd name="connsiteY58" fmla="*/ 110159 h 523875"/>
                    <a:gd name="connsiteX59" fmla="*/ 148118 w 495300"/>
                    <a:gd name="connsiteY59" fmla="*/ 124446 h 523875"/>
                    <a:gd name="connsiteX60" fmla="*/ 162405 w 495300"/>
                    <a:gd name="connsiteY60" fmla="*/ 110159 h 523875"/>
                    <a:gd name="connsiteX61" fmla="*/ 148118 w 495300"/>
                    <a:gd name="connsiteY61" fmla="*/ 95871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495300" h="523875">
                      <a:moveTo>
                        <a:pt x="371955" y="621"/>
                      </a:moveTo>
                      <a:cubicBezTo>
                        <a:pt x="388148" y="621"/>
                        <a:pt x="400530" y="13004"/>
                        <a:pt x="400530" y="29196"/>
                      </a:cubicBezTo>
                      <a:lnTo>
                        <a:pt x="400530" y="133971"/>
                      </a:lnTo>
                      <a:cubicBezTo>
                        <a:pt x="400530" y="150164"/>
                        <a:pt x="388148" y="162546"/>
                        <a:pt x="371955" y="162546"/>
                      </a:cubicBezTo>
                      <a:lnTo>
                        <a:pt x="257655" y="162546"/>
                      </a:lnTo>
                      <a:lnTo>
                        <a:pt x="257655" y="286371"/>
                      </a:lnTo>
                      <a:lnTo>
                        <a:pt x="419580" y="286371"/>
                      </a:lnTo>
                      <a:cubicBezTo>
                        <a:pt x="439583" y="286371"/>
                        <a:pt x="456727" y="302564"/>
                        <a:pt x="457680" y="322566"/>
                      </a:cubicBezTo>
                      <a:lnTo>
                        <a:pt x="457680" y="324471"/>
                      </a:lnTo>
                      <a:lnTo>
                        <a:pt x="457680" y="429246"/>
                      </a:lnTo>
                      <a:lnTo>
                        <a:pt x="476730" y="429246"/>
                      </a:lnTo>
                      <a:cubicBezTo>
                        <a:pt x="487208" y="429246"/>
                        <a:pt x="495780" y="437819"/>
                        <a:pt x="495780" y="448296"/>
                      </a:cubicBezTo>
                      <a:lnTo>
                        <a:pt x="495780" y="505446"/>
                      </a:lnTo>
                      <a:cubicBezTo>
                        <a:pt x="495780" y="515924"/>
                        <a:pt x="487208" y="524496"/>
                        <a:pt x="476730" y="524496"/>
                      </a:cubicBezTo>
                      <a:lnTo>
                        <a:pt x="419580" y="524496"/>
                      </a:lnTo>
                      <a:cubicBezTo>
                        <a:pt x="409102" y="524496"/>
                        <a:pt x="400530" y="515924"/>
                        <a:pt x="400530" y="505446"/>
                      </a:cubicBezTo>
                      <a:lnTo>
                        <a:pt x="400530" y="448296"/>
                      </a:lnTo>
                      <a:cubicBezTo>
                        <a:pt x="400530" y="437819"/>
                        <a:pt x="409102" y="429246"/>
                        <a:pt x="419580" y="429246"/>
                      </a:cubicBezTo>
                      <a:lnTo>
                        <a:pt x="438630" y="429246"/>
                      </a:lnTo>
                      <a:lnTo>
                        <a:pt x="438630" y="324471"/>
                      </a:lnTo>
                      <a:cubicBezTo>
                        <a:pt x="438630" y="313994"/>
                        <a:pt x="431010" y="306374"/>
                        <a:pt x="420533" y="305421"/>
                      </a:cubicBezTo>
                      <a:lnTo>
                        <a:pt x="419580" y="305421"/>
                      </a:lnTo>
                      <a:lnTo>
                        <a:pt x="257655" y="305421"/>
                      </a:lnTo>
                      <a:lnTo>
                        <a:pt x="257655" y="429246"/>
                      </a:lnTo>
                      <a:lnTo>
                        <a:pt x="276705" y="429246"/>
                      </a:lnTo>
                      <a:cubicBezTo>
                        <a:pt x="287183" y="429246"/>
                        <a:pt x="295755" y="437819"/>
                        <a:pt x="295755" y="448296"/>
                      </a:cubicBezTo>
                      <a:lnTo>
                        <a:pt x="295755" y="505446"/>
                      </a:lnTo>
                      <a:cubicBezTo>
                        <a:pt x="295755" y="515924"/>
                        <a:pt x="287183" y="524496"/>
                        <a:pt x="276705" y="524496"/>
                      </a:cubicBezTo>
                      <a:lnTo>
                        <a:pt x="219555" y="524496"/>
                      </a:lnTo>
                      <a:cubicBezTo>
                        <a:pt x="209077" y="524496"/>
                        <a:pt x="200505" y="515924"/>
                        <a:pt x="200505" y="505446"/>
                      </a:cubicBezTo>
                      <a:lnTo>
                        <a:pt x="200505" y="448296"/>
                      </a:lnTo>
                      <a:cubicBezTo>
                        <a:pt x="200505" y="437819"/>
                        <a:pt x="209077" y="429246"/>
                        <a:pt x="219555" y="429246"/>
                      </a:cubicBezTo>
                      <a:lnTo>
                        <a:pt x="238605" y="429246"/>
                      </a:lnTo>
                      <a:lnTo>
                        <a:pt x="238605" y="305421"/>
                      </a:lnTo>
                      <a:lnTo>
                        <a:pt x="76680" y="305421"/>
                      </a:lnTo>
                      <a:cubicBezTo>
                        <a:pt x="66202" y="305421"/>
                        <a:pt x="58583" y="313041"/>
                        <a:pt x="57630" y="323519"/>
                      </a:cubicBezTo>
                      <a:lnTo>
                        <a:pt x="57630" y="324471"/>
                      </a:lnTo>
                      <a:lnTo>
                        <a:pt x="57630" y="429246"/>
                      </a:lnTo>
                      <a:lnTo>
                        <a:pt x="76680" y="429246"/>
                      </a:lnTo>
                      <a:cubicBezTo>
                        <a:pt x="87158" y="429246"/>
                        <a:pt x="95730" y="437819"/>
                        <a:pt x="95730" y="448296"/>
                      </a:cubicBezTo>
                      <a:lnTo>
                        <a:pt x="95730" y="505446"/>
                      </a:lnTo>
                      <a:cubicBezTo>
                        <a:pt x="95730" y="515924"/>
                        <a:pt x="87158" y="524496"/>
                        <a:pt x="76680" y="524496"/>
                      </a:cubicBezTo>
                      <a:lnTo>
                        <a:pt x="19530" y="524496"/>
                      </a:lnTo>
                      <a:cubicBezTo>
                        <a:pt x="9052" y="524496"/>
                        <a:pt x="480" y="515924"/>
                        <a:pt x="480" y="505446"/>
                      </a:cubicBezTo>
                      <a:lnTo>
                        <a:pt x="480" y="448296"/>
                      </a:lnTo>
                      <a:cubicBezTo>
                        <a:pt x="480" y="437819"/>
                        <a:pt x="9052" y="429246"/>
                        <a:pt x="19530" y="429246"/>
                      </a:cubicBezTo>
                      <a:lnTo>
                        <a:pt x="38580" y="429246"/>
                      </a:lnTo>
                      <a:lnTo>
                        <a:pt x="38580" y="324471"/>
                      </a:lnTo>
                      <a:cubicBezTo>
                        <a:pt x="38580" y="304469"/>
                        <a:pt x="54773" y="287324"/>
                        <a:pt x="74775" y="286371"/>
                      </a:cubicBezTo>
                      <a:lnTo>
                        <a:pt x="76680" y="286371"/>
                      </a:lnTo>
                      <a:lnTo>
                        <a:pt x="238605" y="286371"/>
                      </a:lnTo>
                      <a:lnTo>
                        <a:pt x="238605" y="162546"/>
                      </a:lnTo>
                      <a:lnTo>
                        <a:pt x="124305" y="162546"/>
                      </a:lnTo>
                      <a:cubicBezTo>
                        <a:pt x="108112" y="162546"/>
                        <a:pt x="95730" y="150164"/>
                        <a:pt x="95730" y="133971"/>
                      </a:cubicBezTo>
                      <a:lnTo>
                        <a:pt x="95730" y="29196"/>
                      </a:lnTo>
                      <a:cubicBezTo>
                        <a:pt x="95730" y="13004"/>
                        <a:pt x="108112" y="621"/>
                        <a:pt x="124305" y="621"/>
                      </a:cubicBezTo>
                      <a:lnTo>
                        <a:pt x="371955" y="621"/>
                      </a:lnTo>
                      <a:close/>
                      <a:moveTo>
                        <a:pt x="148118" y="95871"/>
                      </a:moveTo>
                      <a:cubicBezTo>
                        <a:pt x="140498" y="95871"/>
                        <a:pt x="133830" y="102539"/>
                        <a:pt x="133830" y="110159"/>
                      </a:cubicBezTo>
                      <a:cubicBezTo>
                        <a:pt x="133830" y="117779"/>
                        <a:pt x="140498" y="124446"/>
                        <a:pt x="148118" y="124446"/>
                      </a:cubicBezTo>
                      <a:cubicBezTo>
                        <a:pt x="155737" y="124446"/>
                        <a:pt x="162405" y="117779"/>
                        <a:pt x="162405" y="110159"/>
                      </a:cubicBezTo>
                      <a:cubicBezTo>
                        <a:pt x="162405" y="102539"/>
                        <a:pt x="155737" y="95871"/>
                        <a:pt x="148118" y="95871"/>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grpSp>
          <p:nvGrpSpPr>
            <p:cNvPr id="6" name="îṥľídê">
              <a:extLst>
                <a:ext uri="{FF2B5EF4-FFF2-40B4-BE49-F238E27FC236}">
                  <a16:creationId xmlns:a16="http://schemas.microsoft.com/office/drawing/2014/main" id="{25DC0CA7-DE20-4B99-BD2B-475B9597F487}"/>
                </a:ext>
              </a:extLst>
            </p:cNvPr>
            <p:cNvGrpSpPr/>
            <p:nvPr/>
          </p:nvGrpSpPr>
          <p:grpSpPr>
            <a:xfrm>
              <a:off x="8017074" y="4307468"/>
              <a:ext cx="2436804" cy="926844"/>
              <a:chOff x="8212907" y="3168784"/>
              <a:chExt cx="2436804" cy="926844"/>
            </a:xfrm>
          </p:grpSpPr>
          <p:grpSp>
            <p:nvGrpSpPr>
              <p:cNvPr id="28" name="íslïďê">
                <a:extLst>
                  <a:ext uri="{FF2B5EF4-FFF2-40B4-BE49-F238E27FC236}">
                    <a16:creationId xmlns:a16="http://schemas.microsoft.com/office/drawing/2014/main" id="{5A9B1A6C-AE91-4907-A569-E6477E88ACAD}"/>
                  </a:ext>
                </a:extLst>
              </p:cNvPr>
              <p:cNvGrpSpPr>
                <a:grpSpLocks/>
              </p:cNvGrpSpPr>
              <p:nvPr/>
            </p:nvGrpSpPr>
            <p:grpSpPr>
              <a:xfrm>
                <a:off x="8796239" y="3168784"/>
                <a:ext cx="1853472" cy="926844"/>
                <a:chOff x="7119257" y="2386978"/>
                <a:chExt cx="2200862" cy="911887"/>
              </a:xfrm>
              <a:noFill/>
            </p:grpSpPr>
            <p:sp>
              <p:nvSpPr>
                <p:cNvPr id="32" name="îṥľíďe">
                  <a:extLst>
                    <a:ext uri="{FF2B5EF4-FFF2-40B4-BE49-F238E27FC236}">
                      <a16:creationId xmlns:a16="http://schemas.microsoft.com/office/drawing/2014/main" id="{B78D3982-8FA7-4E7E-AAA8-B14BBF8CA97B}"/>
                    </a:ext>
                  </a:extLst>
                </p:cNvPr>
                <p:cNvSpPr/>
                <p:nvPr/>
              </p:nvSpPr>
              <p:spPr>
                <a:xfrm>
                  <a:off x="7119257" y="2386978"/>
                  <a:ext cx="2200862" cy="4568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b"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kumimoji="1" lang="en-US" altLang="zh-CN" sz="1600" b="1" dirty="0">
                      <a:solidFill>
                        <a:schemeClr val="tx1"/>
                      </a:solidFill>
                    </a:rPr>
                    <a:t>Text</a:t>
                  </a:r>
                  <a:r>
                    <a:rPr kumimoji="1" lang="zh-CN" altLang="en-US" sz="1600" b="1" dirty="0">
                      <a:solidFill>
                        <a:schemeClr val="tx1"/>
                      </a:solidFill>
                    </a:rPr>
                    <a:t> </a:t>
                  </a:r>
                  <a:r>
                    <a:rPr kumimoji="1" lang="en-US" altLang="zh-CN" sz="1600" b="1" dirty="0">
                      <a:solidFill>
                        <a:schemeClr val="tx1"/>
                      </a:solidFill>
                    </a:rPr>
                    <a:t>here</a:t>
                  </a:r>
                </a:p>
              </p:txBody>
            </p:sp>
            <p:sp>
              <p:nvSpPr>
                <p:cNvPr id="33" name="ïṡļïḓê">
                  <a:extLst>
                    <a:ext uri="{FF2B5EF4-FFF2-40B4-BE49-F238E27FC236}">
                      <a16:creationId xmlns:a16="http://schemas.microsoft.com/office/drawing/2014/main" id="{91BE8E85-14D8-4B4C-86A4-16516DBE6156}"/>
                    </a:ext>
                  </a:extLst>
                </p:cNvPr>
                <p:cNvSpPr/>
                <p:nvPr/>
              </p:nvSpPr>
              <p:spPr>
                <a:xfrm>
                  <a:off x="7119257" y="2711125"/>
                  <a:ext cx="2199239" cy="5877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nSpc>
                      <a:spcPct val="130000"/>
                    </a:lnSpc>
                  </a:pPr>
                  <a:r>
                    <a:rPr kumimoji="1" lang="en-US" altLang="zh-CN" sz="1000" dirty="0">
                      <a:solidFill>
                        <a:schemeClr val="tx1"/>
                      </a:solidFill>
                    </a:rPr>
                    <a:t>Theme color makes PPT more convenient to change.</a:t>
                  </a:r>
                </a:p>
              </p:txBody>
            </p:sp>
          </p:grpSp>
          <p:grpSp>
            <p:nvGrpSpPr>
              <p:cNvPr id="29" name="íṥľîḑé">
                <a:extLst>
                  <a:ext uri="{FF2B5EF4-FFF2-40B4-BE49-F238E27FC236}">
                    <a16:creationId xmlns:a16="http://schemas.microsoft.com/office/drawing/2014/main" id="{B890E244-81E2-440E-A4CA-08D369DA2EE5}"/>
                  </a:ext>
                </a:extLst>
              </p:cNvPr>
              <p:cNvGrpSpPr>
                <a:grpSpLocks/>
              </p:cNvGrpSpPr>
              <p:nvPr/>
            </p:nvGrpSpPr>
            <p:grpSpPr>
              <a:xfrm>
                <a:off x="8212907" y="3362875"/>
                <a:ext cx="540000" cy="540000"/>
                <a:chOff x="4584079" y="5599496"/>
                <a:chExt cx="540000" cy="540000"/>
              </a:xfrm>
            </p:grpSpPr>
            <p:sp>
              <p:nvSpPr>
                <p:cNvPr id="30" name="ïšľiďe">
                  <a:extLst>
                    <a:ext uri="{FF2B5EF4-FFF2-40B4-BE49-F238E27FC236}">
                      <a16:creationId xmlns:a16="http://schemas.microsoft.com/office/drawing/2014/main" id="{DC3C2526-2014-47A3-A789-5B567BEE94AF}"/>
                    </a:ext>
                  </a:extLst>
                </p:cNvPr>
                <p:cNvSpPr txBox="1"/>
                <p:nvPr/>
              </p:nvSpPr>
              <p:spPr>
                <a:xfrm>
                  <a:off x="4584079" y="5599496"/>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31" name="ïṡľîďê">
                  <a:extLst>
                    <a:ext uri="{FF2B5EF4-FFF2-40B4-BE49-F238E27FC236}">
                      <a16:creationId xmlns:a16="http://schemas.microsoft.com/office/drawing/2014/main" id="{589E5197-6C44-47B8-8DF0-C8B8195FF71D}"/>
                    </a:ext>
                  </a:extLst>
                </p:cNvPr>
                <p:cNvSpPr/>
                <p:nvPr/>
              </p:nvSpPr>
              <p:spPr>
                <a:xfrm>
                  <a:off x="4716376" y="5766219"/>
                  <a:ext cx="275406" cy="206554"/>
                </a:xfrm>
                <a:custGeom>
                  <a:avLst/>
                  <a:gdLst>
                    <a:gd name="connsiteX0" fmla="*/ 505433 w 533400"/>
                    <a:gd name="connsiteY0" fmla="*/ 621 h 400050"/>
                    <a:gd name="connsiteX1" fmla="*/ 534008 w 533400"/>
                    <a:gd name="connsiteY1" fmla="*/ 29196 h 400050"/>
                    <a:gd name="connsiteX2" fmla="*/ 534008 w 533400"/>
                    <a:gd name="connsiteY2" fmla="*/ 372096 h 400050"/>
                    <a:gd name="connsiteX3" fmla="*/ 505433 w 533400"/>
                    <a:gd name="connsiteY3" fmla="*/ 400671 h 400050"/>
                    <a:gd name="connsiteX4" fmla="*/ 29183 w 533400"/>
                    <a:gd name="connsiteY4" fmla="*/ 400671 h 400050"/>
                    <a:gd name="connsiteX5" fmla="*/ 608 w 533400"/>
                    <a:gd name="connsiteY5" fmla="*/ 372096 h 400050"/>
                    <a:gd name="connsiteX6" fmla="*/ 608 w 533400"/>
                    <a:gd name="connsiteY6" fmla="*/ 29196 h 400050"/>
                    <a:gd name="connsiteX7" fmla="*/ 29183 w 533400"/>
                    <a:gd name="connsiteY7" fmla="*/ 621 h 400050"/>
                    <a:gd name="connsiteX8" fmla="*/ 505433 w 533400"/>
                    <a:gd name="connsiteY8" fmla="*/ 621 h 400050"/>
                    <a:gd name="connsiteX9" fmla="*/ 391133 w 533400"/>
                    <a:gd name="connsiteY9" fmla="*/ 198741 h 400050"/>
                    <a:gd name="connsiteX10" fmla="*/ 351128 w 533400"/>
                    <a:gd name="connsiteY10" fmla="*/ 204456 h 400050"/>
                    <a:gd name="connsiteX11" fmla="*/ 351128 w 533400"/>
                    <a:gd name="connsiteY11" fmla="*/ 204456 h 400050"/>
                    <a:gd name="connsiteX12" fmla="*/ 267308 w 533400"/>
                    <a:gd name="connsiteY12" fmla="*/ 315899 h 400050"/>
                    <a:gd name="connsiteX13" fmla="*/ 264451 w 533400"/>
                    <a:gd name="connsiteY13" fmla="*/ 318756 h 400050"/>
                    <a:gd name="connsiteX14" fmla="*/ 224446 w 533400"/>
                    <a:gd name="connsiteY14" fmla="*/ 318756 h 400050"/>
                    <a:gd name="connsiteX15" fmla="*/ 224446 w 533400"/>
                    <a:gd name="connsiteY15" fmla="*/ 318756 h 400050"/>
                    <a:gd name="connsiteX16" fmla="*/ 162533 w 533400"/>
                    <a:gd name="connsiteY16" fmla="*/ 257796 h 400050"/>
                    <a:gd name="connsiteX17" fmla="*/ 160628 w 533400"/>
                    <a:gd name="connsiteY17" fmla="*/ 255891 h 400050"/>
                    <a:gd name="connsiteX18" fmla="*/ 120623 w 533400"/>
                    <a:gd name="connsiteY18" fmla="*/ 259701 h 400050"/>
                    <a:gd name="connsiteX19" fmla="*/ 120623 w 533400"/>
                    <a:gd name="connsiteY19" fmla="*/ 259701 h 400050"/>
                    <a:gd name="connsiteX20" fmla="*/ 32993 w 533400"/>
                    <a:gd name="connsiteY20" fmla="*/ 366381 h 400050"/>
                    <a:gd name="connsiteX21" fmla="*/ 31088 w 533400"/>
                    <a:gd name="connsiteY21" fmla="*/ 372096 h 400050"/>
                    <a:gd name="connsiteX22" fmla="*/ 40613 w 533400"/>
                    <a:gd name="connsiteY22" fmla="*/ 381621 h 400050"/>
                    <a:gd name="connsiteX23" fmla="*/ 40613 w 533400"/>
                    <a:gd name="connsiteY23" fmla="*/ 381621 h 400050"/>
                    <a:gd name="connsiteX24" fmla="*/ 497813 w 533400"/>
                    <a:gd name="connsiteY24" fmla="*/ 381621 h 400050"/>
                    <a:gd name="connsiteX25" fmla="*/ 503528 w 533400"/>
                    <a:gd name="connsiteY25" fmla="*/ 379716 h 400050"/>
                    <a:gd name="connsiteX26" fmla="*/ 506386 w 533400"/>
                    <a:gd name="connsiteY26" fmla="*/ 366381 h 400050"/>
                    <a:gd name="connsiteX27" fmla="*/ 506386 w 533400"/>
                    <a:gd name="connsiteY27" fmla="*/ 366381 h 400050"/>
                    <a:gd name="connsiteX28" fmla="*/ 398753 w 533400"/>
                    <a:gd name="connsiteY28" fmla="*/ 205409 h 400050"/>
                    <a:gd name="connsiteX29" fmla="*/ 391133 w 533400"/>
                    <a:gd name="connsiteY29" fmla="*/ 198741 h 400050"/>
                    <a:gd name="connsiteX30" fmla="*/ 95858 w 533400"/>
                    <a:gd name="connsiteY30" fmla="*/ 57771 h 400050"/>
                    <a:gd name="connsiteX31" fmla="*/ 57758 w 533400"/>
                    <a:gd name="connsiteY31" fmla="*/ 95871 h 400050"/>
                    <a:gd name="connsiteX32" fmla="*/ 95858 w 533400"/>
                    <a:gd name="connsiteY32" fmla="*/ 133971 h 400050"/>
                    <a:gd name="connsiteX33" fmla="*/ 133958 w 533400"/>
                    <a:gd name="connsiteY33" fmla="*/ 95871 h 400050"/>
                    <a:gd name="connsiteX34" fmla="*/ 95858 w 533400"/>
                    <a:gd name="connsiteY34"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33400" h="400050">
                      <a:moveTo>
                        <a:pt x="505433" y="621"/>
                      </a:moveTo>
                      <a:cubicBezTo>
                        <a:pt x="521626" y="621"/>
                        <a:pt x="534008" y="13004"/>
                        <a:pt x="534008" y="29196"/>
                      </a:cubicBezTo>
                      <a:lnTo>
                        <a:pt x="534008" y="372096"/>
                      </a:lnTo>
                      <a:cubicBezTo>
                        <a:pt x="534008" y="388289"/>
                        <a:pt x="521626" y="400671"/>
                        <a:pt x="505433" y="400671"/>
                      </a:cubicBezTo>
                      <a:lnTo>
                        <a:pt x="29183" y="400671"/>
                      </a:lnTo>
                      <a:cubicBezTo>
                        <a:pt x="12990" y="400671"/>
                        <a:pt x="608" y="388289"/>
                        <a:pt x="608" y="372096"/>
                      </a:cubicBezTo>
                      <a:lnTo>
                        <a:pt x="608" y="29196"/>
                      </a:lnTo>
                      <a:cubicBezTo>
                        <a:pt x="608" y="13004"/>
                        <a:pt x="12990" y="621"/>
                        <a:pt x="29183" y="621"/>
                      </a:cubicBezTo>
                      <a:lnTo>
                        <a:pt x="505433" y="621"/>
                      </a:lnTo>
                      <a:close/>
                      <a:moveTo>
                        <a:pt x="391133" y="198741"/>
                      </a:moveTo>
                      <a:cubicBezTo>
                        <a:pt x="378751" y="189216"/>
                        <a:pt x="360653" y="192074"/>
                        <a:pt x="351128" y="204456"/>
                      </a:cubicBezTo>
                      <a:lnTo>
                        <a:pt x="351128" y="204456"/>
                      </a:lnTo>
                      <a:lnTo>
                        <a:pt x="267308" y="315899"/>
                      </a:lnTo>
                      <a:cubicBezTo>
                        <a:pt x="266355" y="316851"/>
                        <a:pt x="265403" y="317804"/>
                        <a:pt x="264451" y="318756"/>
                      </a:cubicBezTo>
                      <a:cubicBezTo>
                        <a:pt x="253021" y="330186"/>
                        <a:pt x="234923" y="330186"/>
                        <a:pt x="224446" y="318756"/>
                      </a:cubicBezTo>
                      <a:lnTo>
                        <a:pt x="224446" y="318756"/>
                      </a:lnTo>
                      <a:lnTo>
                        <a:pt x="162533" y="257796"/>
                      </a:lnTo>
                      <a:cubicBezTo>
                        <a:pt x="161580" y="256844"/>
                        <a:pt x="161580" y="256844"/>
                        <a:pt x="160628" y="255891"/>
                      </a:cubicBezTo>
                      <a:cubicBezTo>
                        <a:pt x="148246" y="245414"/>
                        <a:pt x="130148" y="247319"/>
                        <a:pt x="120623" y="259701"/>
                      </a:cubicBezTo>
                      <a:lnTo>
                        <a:pt x="120623" y="259701"/>
                      </a:lnTo>
                      <a:lnTo>
                        <a:pt x="32993" y="366381"/>
                      </a:lnTo>
                      <a:cubicBezTo>
                        <a:pt x="32040" y="368286"/>
                        <a:pt x="31088" y="370191"/>
                        <a:pt x="31088" y="372096"/>
                      </a:cubicBezTo>
                      <a:cubicBezTo>
                        <a:pt x="31088" y="377811"/>
                        <a:pt x="34898" y="381621"/>
                        <a:pt x="40613" y="381621"/>
                      </a:cubicBezTo>
                      <a:lnTo>
                        <a:pt x="40613" y="381621"/>
                      </a:lnTo>
                      <a:lnTo>
                        <a:pt x="497813" y="381621"/>
                      </a:lnTo>
                      <a:cubicBezTo>
                        <a:pt x="499718" y="381621"/>
                        <a:pt x="501623" y="380669"/>
                        <a:pt x="503528" y="379716"/>
                      </a:cubicBezTo>
                      <a:cubicBezTo>
                        <a:pt x="508290" y="376859"/>
                        <a:pt x="509243" y="371144"/>
                        <a:pt x="506386" y="366381"/>
                      </a:cubicBezTo>
                      <a:lnTo>
                        <a:pt x="506386" y="366381"/>
                      </a:lnTo>
                      <a:lnTo>
                        <a:pt x="398753" y="205409"/>
                      </a:lnTo>
                      <a:cubicBezTo>
                        <a:pt x="395896" y="202551"/>
                        <a:pt x="393990" y="200646"/>
                        <a:pt x="391133" y="198741"/>
                      </a:cubicBezTo>
                      <a:close/>
                      <a:moveTo>
                        <a:pt x="95858" y="57771"/>
                      </a:moveTo>
                      <a:cubicBezTo>
                        <a:pt x="74903" y="57771"/>
                        <a:pt x="57758" y="74916"/>
                        <a:pt x="57758" y="95871"/>
                      </a:cubicBezTo>
                      <a:cubicBezTo>
                        <a:pt x="57758" y="116826"/>
                        <a:pt x="74903" y="133971"/>
                        <a:pt x="95858" y="133971"/>
                      </a:cubicBezTo>
                      <a:cubicBezTo>
                        <a:pt x="116813" y="133971"/>
                        <a:pt x="133958" y="116826"/>
                        <a:pt x="133958" y="95871"/>
                      </a:cubicBezTo>
                      <a:cubicBezTo>
                        <a:pt x="133958" y="74916"/>
                        <a:pt x="116813" y="57771"/>
                        <a:pt x="95858" y="57771"/>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grpSp>
          <p:nvGrpSpPr>
            <p:cNvPr id="7" name="íšlíḋe">
              <a:extLst>
                <a:ext uri="{FF2B5EF4-FFF2-40B4-BE49-F238E27FC236}">
                  <a16:creationId xmlns:a16="http://schemas.microsoft.com/office/drawing/2014/main" id="{8743C183-6107-4ACA-88E1-FE33FBA93552}"/>
                </a:ext>
              </a:extLst>
            </p:cNvPr>
            <p:cNvGrpSpPr/>
            <p:nvPr/>
          </p:nvGrpSpPr>
          <p:grpSpPr>
            <a:xfrm flipH="1">
              <a:off x="1723574" y="4307469"/>
              <a:ext cx="2436805" cy="926843"/>
              <a:chOff x="2981986" y="1494463"/>
              <a:chExt cx="2436805" cy="926843"/>
            </a:xfrm>
          </p:grpSpPr>
          <p:grpSp>
            <p:nvGrpSpPr>
              <p:cNvPr id="22" name="îṩļïḓê">
                <a:extLst>
                  <a:ext uri="{FF2B5EF4-FFF2-40B4-BE49-F238E27FC236}">
                    <a16:creationId xmlns:a16="http://schemas.microsoft.com/office/drawing/2014/main" id="{18D30A41-86F9-4F6A-9276-29EC93B3EE38}"/>
                  </a:ext>
                </a:extLst>
              </p:cNvPr>
              <p:cNvGrpSpPr>
                <a:grpSpLocks/>
              </p:cNvGrpSpPr>
              <p:nvPr/>
            </p:nvGrpSpPr>
            <p:grpSpPr>
              <a:xfrm>
                <a:off x="3565318" y="1494463"/>
                <a:ext cx="1853473" cy="926843"/>
                <a:chOff x="7119257" y="2386978"/>
                <a:chExt cx="2200863" cy="911886"/>
              </a:xfrm>
              <a:noFill/>
            </p:grpSpPr>
            <p:sp>
              <p:nvSpPr>
                <p:cNvPr id="26" name="iṣḷîdé">
                  <a:extLst>
                    <a:ext uri="{FF2B5EF4-FFF2-40B4-BE49-F238E27FC236}">
                      <a16:creationId xmlns:a16="http://schemas.microsoft.com/office/drawing/2014/main" id="{E8AAE83E-7CBD-4EBE-8189-BA6FF8AF577D}"/>
                    </a:ext>
                  </a:extLst>
                </p:cNvPr>
                <p:cNvSpPr/>
                <p:nvPr/>
              </p:nvSpPr>
              <p:spPr>
                <a:xfrm>
                  <a:off x="7119258" y="2386978"/>
                  <a:ext cx="2200862" cy="4568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b"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kumimoji="1" lang="en-US" altLang="zh-CN" sz="1600" b="1" dirty="0">
                      <a:solidFill>
                        <a:schemeClr val="tx1"/>
                      </a:solidFill>
                    </a:rPr>
                    <a:t>Text</a:t>
                  </a:r>
                  <a:r>
                    <a:rPr kumimoji="1" lang="zh-CN" altLang="en-US" sz="1600" b="1" dirty="0">
                      <a:solidFill>
                        <a:schemeClr val="tx1"/>
                      </a:solidFill>
                    </a:rPr>
                    <a:t> </a:t>
                  </a:r>
                  <a:r>
                    <a:rPr kumimoji="1" lang="en-US" altLang="zh-CN" sz="1600" b="1" dirty="0">
                      <a:solidFill>
                        <a:schemeClr val="tx1"/>
                      </a:solidFill>
                    </a:rPr>
                    <a:t>here</a:t>
                  </a:r>
                </a:p>
              </p:txBody>
            </p:sp>
            <p:sp>
              <p:nvSpPr>
                <p:cNvPr id="27" name="íšļîde">
                  <a:extLst>
                    <a:ext uri="{FF2B5EF4-FFF2-40B4-BE49-F238E27FC236}">
                      <a16:creationId xmlns:a16="http://schemas.microsoft.com/office/drawing/2014/main" id="{856BB8E9-E382-4E69-8553-5036CF810B38}"/>
                    </a:ext>
                  </a:extLst>
                </p:cNvPr>
                <p:cNvSpPr/>
                <p:nvPr/>
              </p:nvSpPr>
              <p:spPr>
                <a:xfrm>
                  <a:off x="7119257" y="2711124"/>
                  <a:ext cx="2199239" cy="5877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nSpc>
                      <a:spcPct val="130000"/>
                    </a:lnSpc>
                  </a:pPr>
                  <a:r>
                    <a:rPr kumimoji="1" lang="en-US" altLang="zh-CN" sz="1000" dirty="0">
                      <a:solidFill>
                        <a:schemeClr val="tx1"/>
                      </a:solidFill>
                    </a:rPr>
                    <a:t>Theme color makes PPT more convenient to change.</a:t>
                  </a:r>
                </a:p>
              </p:txBody>
            </p:sp>
          </p:grpSp>
          <p:grpSp>
            <p:nvGrpSpPr>
              <p:cNvPr id="23" name="îṩļiḍè">
                <a:extLst>
                  <a:ext uri="{FF2B5EF4-FFF2-40B4-BE49-F238E27FC236}">
                    <a16:creationId xmlns:a16="http://schemas.microsoft.com/office/drawing/2014/main" id="{9B9C6DF7-AB82-4B9F-9A15-AB5B5411746C}"/>
                  </a:ext>
                </a:extLst>
              </p:cNvPr>
              <p:cNvGrpSpPr>
                <a:grpSpLocks/>
              </p:cNvGrpSpPr>
              <p:nvPr/>
            </p:nvGrpSpPr>
            <p:grpSpPr>
              <a:xfrm>
                <a:off x="2981986" y="1688554"/>
                <a:ext cx="540000" cy="540000"/>
                <a:chOff x="2832175" y="5599496"/>
                <a:chExt cx="540000" cy="540000"/>
              </a:xfrm>
            </p:grpSpPr>
            <p:sp>
              <p:nvSpPr>
                <p:cNvPr id="24" name="î$ľîḓê">
                  <a:extLst>
                    <a:ext uri="{FF2B5EF4-FFF2-40B4-BE49-F238E27FC236}">
                      <a16:creationId xmlns:a16="http://schemas.microsoft.com/office/drawing/2014/main" id="{974B63D9-EFC6-4CEB-861C-77ECCE004737}"/>
                    </a:ext>
                  </a:extLst>
                </p:cNvPr>
                <p:cNvSpPr txBox="1"/>
                <p:nvPr/>
              </p:nvSpPr>
              <p:spPr>
                <a:xfrm flipH="1">
                  <a:off x="2832175" y="5599496"/>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25" name="íslíde">
                  <a:extLst>
                    <a:ext uri="{FF2B5EF4-FFF2-40B4-BE49-F238E27FC236}">
                      <a16:creationId xmlns:a16="http://schemas.microsoft.com/office/drawing/2014/main" id="{6A842A31-F827-4E9F-93FE-DF46E2DA674F}"/>
                    </a:ext>
                  </a:extLst>
                </p:cNvPr>
                <p:cNvSpPr/>
                <p:nvPr/>
              </p:nvSpPr>
              <p:spPr>
                <a:xfrm flipH="1">
                  <a:off x="2989061" y="5731793"/>
                  <a:ext cx="226228" cy="275406"/>
                </a:xfrm>
                <a:custGeom>
                  <a:avLst/>
                  <a:gdLst>
                    <a:gd name="connsiteX0" fmla="*/ 284197 w 438150"/>
                    <a:gd name="connsiteY0" fmla="*/ 621 h 533400"/>
                    <a:gd name="connsiteX1" fmla="*/ 286102 w 438150"/>
                    <a:gd name="connsiteY1" fmla="*/ 621 h 533400"/>
                    <a:gd name="connsiteX2" fmla="*/ 286102 w 438150"/>
                    <a:gd name="connsiteY2" fmla="*/ 124446 h 533400"/>
                    <a:gd name="connsiteX3" fmla="*/ 286102 w 438150"/>
                    <a:gd name="connsiteY3" fmla="*/ 126351 h 533400"/>
                    <a:gd name="connsiteX4" fmla="*/ 314677 w 438150"/>
                    <a:gd name="connsiteY4" fmla="*/ 153021 h 533400"/>
                    <a:gd name="connsiteX5" fmla="*/ 314677 w 438150"/>
                    <a:gd name="connsiteY5" fmla="*/ 153021 h 533400"/>
                    <a:gd name="connsiteX6" fmla="*/ 438502 w 438150"/>
                    <a:gd name="connsiteY6" fmla="*/ 153021 h 533400"/>
                    <a:gd name="connsiteX7" fmla="*/ 438502 w 438150"/>
                    <a:gd name="connsiteY7" fmla="*/ 154926 h 533400"/>
                    <a:gd name="connsiteX8" fmla="*/ 438502 w 438150"/>
                    <a:gd name="connsiteY8" fmla="*/ 505446 h 533400"/>
                    <a:gd name="connsiteX9" fmla="*/ 409927 w 438150"/>
                    <a:gd name="connsiteY9" fmla="*/ 534021 h 533400"/>
                    <a:gd name="connsiteX10" fmla="*/ 28927 w 438150"/>
                    <a:gd name="connsiteY10" fmla="*/ 534021 h 533400"/>
                    <a:gd name="connsiteX11" fmla="*/ 352 w 438150"/>
                    <a:gd name="connsiteY11" fmla="*/ 505446 h 533400"/>
                    <a:gd name="connsiteX12" fmla="*/ 352 w 438150"/>
                    <a:gd name="connsiteY12" fmla="*/ 29196 h 533400"/>
                    <a:gd name="connsiteX13" fmla="*/ 28927 w 438150"/>
                    <a:gd name="connsiteY13" fmla="*/ 621 h 533400"/>
                    <a:gd name="connsiteX14" fmla="*/ 284197 w 438150"/>
                    <a:gd name="connsiteY14" fmla="*/ 621 h 533400"/>
                    <a:gd name="connsiteX15" fmla="*/ 248002 w 438150"/>
                    <a:gd name="connsiteY15" fmla="*/ 200646 h 533400"/>
                    <a:gd name="connsiteX16" fmla="*/ 152752 w 438150"/>
                    <a:gd name="connsiteY16" fmla="*/ 200646 h 533400"/>
                    <a:gd name="connsiteX17" fmla="*/ 152752 w 438150"/>
                    <a:gd name="connsiteY17" fmla="*/ 410196 h 533400"/>
                    <a:gd name="connsiteX18" fmla="*/ 171802 w 438150"/>
                    <a:gd name="connsiteY18" fmla="*/ 410196 h 533400"/>
                    <a:gd name="connsiteX19" fmla="*/ 171802 w 438150"/>
                    <a:gd name="connsiteY19" fmla="*/ 314946 h 533400"/>
                    <a:gd name="connsiteX20" fmla="*/ 248002 w 438150"/>
                    <a:gd name="connsiteY20" fmla="*/ 314946 h 533400"/>
                    <a:gd name="connsiteX21" fmla="*/ 249907 w 438150"/>
                    <a:gd name="connsiteY21" fmla="*/ 314946 h 533400"/>
                    <a:gd name="connsiteX22" fmla="*/ 305152 w 438150"/>
                    <a:gd name="connsiteY22" fmla="*/ 257796 h 533400"/>
                    <a:gd name="connsiteX23" fmla="*/ 248002 w 438150"/>
                    <a:gd name="connsiteY23" fmla="*/ 200646 h 533400"/>
                    <a:gd name="connsiteX24" fmla="*/ 248002 w 438150"/>
                    <a:gd name="connsiteY24" fmla="*/ 200646 h 533400"/>
                    <a:gd name="connsiteX25" fmla="*/ 248002 w 438150"/>
                    <a:gd name="connsiteY25" fmla="*/ 219696 h 533400"/>
                    <a:gd name="connsiteX26" fmla="*/ 286102 w 438150"/>
                    <a:gd name="connsiteY26" fmla="*/ 257796 h 533400"/>
                    <a:gd name="connsiteX27" fmla="*/ 248002 w 438150"/>
                    <a:gd name="connsiteY27" fmla="*/ 295896 h 533400"/>
                    <a:gd name="connsiteX28" fmla="*/ 248002 w 438150"/>
                    <a:gd name="connsiteY28" fmla="*/ 295896 h 533400"/>
                    <a:gd name="connsiteX29" fmla="*/ 171802 w 438150"/>
                    <a:gd name="connsiteY29" fmla="*/ 295896 h 533400"/>
                    <a:gd name="connsiteX30" fmla="*/ 171802 w 438150"/>
                    <a:gd name="connsiteY30" fmla="*/ 219696 h 533400"/>
                    <a:gd name="connsiteX31" fmla="*/ 248002 w 438150"/>
                    <a:gd name="connsiteY31" fmla="*/ 219696 h 533400"/>
                    <a:gd name="connsiteX32" fmla="*/ 428977 w 438150"/>
                    <a:gd name="connsiteY32" fmla="*/ 133971 h 533400"/>
                    <a:gd name="connsiteX33" fmla="*/ 314677 w 438150"/>
                    <a:gd name="connsiteY33" fmla="*/ 133971 h 533400"/>
                    <a:gd name="connsiteX34" fmla="*/ 313724 w 438150"/>
                    <a:gd name="connsiteY34" fmla="*/ 133971 h 533400"/>
                    <a:gd name="connsiteX35" fmla="*/ 305152 w 438150"/>
                    <a:gd name="connsiteY35" fmla="*/ 124446 h 533400"/>
                    <a:gd name="connsiteX36" fmla="*/ 305152 w 438150"/>
                    <a:gd name="connsiteY36" fmla="*/ 124446 h 533400"/>
                    <a:gd name="connsiteX37" fmla="*/ 305152 w 438150"/>
                    <a:gd name="connsiteY37" fmla="*/ 10146 h 533400"/>
                    <a:gd name="connsiteX38" fmla="*/ 428977 w 438150"/>
                    <a:gd name="connsiteY38" fmla="*/ 13397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38150" h="533400">
                      <a:moveTo>
                        <a:pt x="284197" y="621"/>
                      </a:moveTo>
                      <a:cubicBezTo>
                        <a:pt x="285149" y="621"/>
                        <a:pt x="286102" y="621"/>
                        <a:pt x="286102" y="621"/>
                      </a:cubicBezTo>
                      <a:lnTo>
                        <a:pt x="286102" y="124446"/>
                      </a:lnTo>
                      <a:lnTo>
                        <a:pt x="286102" y="126351"/>
                      </a:lnTo>
                      <a:cubicBezTo>
                        <a:pt x="287055" y="141591"/>
                        <a:pt x="299437" y="153021"/>
                        <a:pt x="314677" y="153021"/>
                      </a:cubicBezTo>
                      <a:lnTo>
                        <a:pt x="314677" y="153021"/>
                      </a:lnTo>
                      <a:lnTo>
                        <a:pt x="438502" y="153021"/>
                      </a:lnTo>
                      <a:cubicBezTo>
                        <a:pt x="438502" y="153974"/>
                        <a:pt x="438502" y="154926"/>
                        <a:pt x="438502" y="154926"/>
                      </a:cubicBezTo>
                      <a:lnTo>
                        <a:pt x="438502" y="505446"/>
                      </a:lnTo>
                      <a:cubicBezTo>
                        <a:pt x="438502" y="521639"/>
                        <a:pt x="426120" y="534021"/>
                        <a:pt x="409927" y="534021"/>
                      </a:cubicBezTo>
                      <a:lnTo>
                        <a:pt x="28927" y="534021"/>
                      </a:lnTo>
                      <a:cubicBezTo>
                        <a:pt x="12734" y="534021"/>
                        <a:pt x="352" y="521639"/>
                        <a:pt x="352" y="505446"/>
                      </a:cubicBezTo>
                      <a:lnTo>
                        <a:pt x="352" y="29196"/>
                      </a:lnTo>
                      <a:cubicBezTo>
                        <a:pt x="352" y="13004"/>
                        <a:pt x="12734" y="621"/>
                        <a:pt x="28927" y="621"/>
                      </a:cubicBezTo>
                      <a:lnTo>
                        <a:pt x="284197" y="621"/>
                      </a:lnTo>
                      <a:close/>
                      <a:moveTo>
                        <a:pt x="248002" y="200646"/>
                      </a:moveTo>
                      <a:lnTo>
                        <a:pt x="152752" y="200646"/>
                      </a:lnTo>
                      <a:lnTo>
                        <a:pt x="152752" y="410196"/>
                      </a:lnTo>
                      <a:lnTo>
                        <a:pt x="171802" y="410196"/>
                      </a:lnTo>
                      <a:lnTo>
                        <a:pt x="171802" y="314946"/>
                      </a:lnTo>
                      <a:lnTo>
                        <a:pt x="248002" y="314946"/>
                      </a:lnTo>
                      <a:lnTo>
                        <a:pt x="249907" y="314946"/>
                      </a:lnTo>
                      <a:cubicBezTo>
                        <a:pt x="280387" y="313994"/>
                        <a:pt x="305152" y="288276"/>
                        <a:pt x="305152" y="257796"/>
                      </a:cubicBezTo>
                      <a:cubicBezTo>
                        <a:pt x="305152" y="226364"/>
                        <a:pt x="279434" y="200646"/>
                        <a:pt x="248002" y="200646"/>
                      </a:cubicBezTo>
                      <a:lnTo>
                        <a:pt x="248002" y="200646"/>
                      </a:lnTo>
                      <a:close/>
                      <a:moveTo>
                        <a:pt x="248002" y="219696"/>
                      </a:moveTo>
                      <a:cubicBezTo>
                        <a:pt x="268957" y="219696"/>
                        <a:pt x="286102" y="236841"/>
                        <a:pt x="286102" y="257796"/>
                      </a:cubicBezTo>
                      <a:cubicBezTo>
                        <a:pt x="286102" y="278751"/>
                        <a:pt x="268957" y="295896"/>
                        <a:pt x="248002" y="295896"/>
                      </a:cubicBezTo>
                      <a:lnTo>
                        <a:pt x="248002" y="295896"/>
                      </a:lnTo>
                      <a:lnTo>
                        <a:pt x="171802" y="295896"/>
                      </a:lnTo>
                      <a:lnTo>
                        <a:pt x="171802" y="219696"/>
                      </a:lnTo>
                      <a:lnTo>
                        <a:pt x="248002" y="219696"/>
                      </a:lnTo>
                      <a:close/>
                      <a:moveTo>
                        <a:pt x="428977" y="133971"/>
                      </a:moveTo>
                      <a:lnTo>
                        <a:pt x="314677" y="133971"/>
                      </a:lnTo>
                      <a:lnTo>
                        <a:pt x="313724" y="133971"/>
                      </a:lnTo>
                      <a:cubicBezTo>
                        <a:pt x="308962" y="133019"/>
                        <a:pt x="305152" y="129209"/>
                        <a:pt x="305152" y="124446"/>
                      </a:cubicBezTo>
                      <a:lnTo>
                        <a:pt x="305152" y="124446"/>
                      </a:lnTo>
                      <a:lnTo>
                        <a:pt x="305152" y="10146"/>
                      </a:lnTo>
                      <a:lnTo>
                        <a:pt x="428977" y="133971"/>
                      </a:ln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grpSp>
          <p:nvGrpSpPr>
            <p:cNvPr id="8" name="iş1îde">
              <a:extLst>
                <a:ext uri="{FF2B5EF4-FFF2-40B4-BE49-F238E27FC236}">
                  <a16:creationId xmlns:a16="http://schemas.microsoft.com/office/drawing/2014/main" id="{5FA06574-AA87-45D1-830A-6A6CFE25F5E4}"/>
                </a:ext>
              </a:extLst>
            </p:cNvPr>
            <p:cNvGrpSpPr/>
            <p:nvPr/>
          </p:nvGrpSpPr>
          <p:grpSpPr>
            <a:xfrm>
              <a:off x="1723574" y="1839848"/>
              <a:ext cx="2436805" cy="926843"/>
              <a:chOff x="1542288" y="3168784"/>
              <a:chExt cx="2436805" cy="926843"/>
            </a:xfrm>
          </p:grpSpPr>
          <p:grpSp>
            <p:nvGrpSpPr>
              <p:cNvPr id="16" name="î$ľïḋe">
                <a:extLst>
                  <a:ext uri="{FF2B5EF4-FFF2-40B4-BE49-F238E27FC236}">
                    <a16:creationId xmlns:a16="http://schemas.microsoft.com/office/drawing/2014/main" id="{28C1ACFD-0CDD-4ABC-82DE-1AFE56C2035A}"/>
                  </a:ext>
                </a:extLst>
              </p:cNvPr>
              <p:cNvGrpSpPr>
                <a:grpSpLocks/>
              </p:cNvGrpSpPr>
              <p:nvPr/>
            </p:nvGrpSpPr>
            <p:grpSpPr>
              <a:xfrm flipH="1">
                <a:off x="1542288" y="3168784"/>
                <a:ext cx="1853473" cy="926843"/>
                <a:chOff x="7119257" y="2386978"/>
                <a:chExt cx="2200863" cy="911886"/>
              </a:xfrm>
              <a:noFill/>
            </p:grpSpPr>
            <p:sp>
              <p:nvSpPr>
                <p:cNvPr id="20" name="íṥḷíḓê">
                  <a:extLst>
                    <a:ext uri="{FF2B5EF4-FFF2-40B4-BE49-F238E27FC236}">
                      <a16:creationId xmlns:a16="http://schemas.microsoft.com/office/drawing/2014/main" id="{D5B140DF-1997-4B36-AE89-1AF9B0B9D849}"/>
                    </a:ext>
                  </a:extLst>
                </p:cNvPr>
                <p:cNvSpPr/>
                <p:nvPr/>
              </p:nvSpPr>
              <p:spPr>
                <a:xfrm>
                  <a:off x="7119258" y="2386978"/>
                  <a:ext cx="2200862" cy="45683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b"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r>
                    <a:rPr kumimoji="1" lang="en-US" altLang="zh-CN" sz="1600" b="1" dirty="0">
                      <a:solidFill>
                        <a:schemeClr val="tx1"/>
                      </a:solidFill>
                    </a:rPr>
                    <a:t>Text</a:t>
                  </a:r>
                  <a:r>
                    <a:rPr kumimoji="1" lang="zh-CN" altLang="en-US" sz="1600" b="1" dirty="0">
                      <a:solidFill>
                        <a:schemeClr val="tx1"/>
                      </a:solidFill>
                    </a:rPr>
                    <a:t> </a:t>
                  </a:r>
                  <a:r>
                    <a:rPr kumimoji="1" lang="en-US" altLang="zh-CN" sz="1600" b="1" dirty="0">
                      <a:solidFill>
                        <a:schemeClr val="tx1"/>
                      </a:solidFill>
                    </a:rPr>
                    <a:t>here</a:t>
                  </a:r>
                </a:p>
              </p:txBody>
            </p:sp>
            <p:sp>
              <p:nvSpPr>
                <p:cNvPr id="21" name="íś1iḋé">
                  <a:extLst>
                    <a:ext uri="{FF2B5EF4-FFF2-40B4-BE49-F238E27FC236}">
                      <a16:creationId xmlns:a16="http://schemas.microsoft.com/office/drawing/2014/main" id="{6AFBF52F-9969-478E-90C3-95054C96E2DF}"/>
                    </a:ext>
                  </a:extLst>
                </p:cNvPr>
                <p:cNvSpPr/>
                <p:nvPr/>
              </p:nvSpPr>
              <p:spPr>
                <a:xfrm>
                  <a:off x="7119257" y="2711124"/>
                  <a:ext cx="2199239" cy="58774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lIns="108000" tIns="108000" rIns="108000" bIns="108000" rtlCol="0" anchor="t" anchorCtr="0">
                  <a:sp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nSpc>
                      <a:spcPct val="130000"/>
                    </a:lnSpc>
                  </a:pPr>
                  <a:r>
                    <a:rPr kumimoji="1" lang="en-US" altLang="zh-CN" sz="1000" dirty="0">
                      <a:solidFill>
                        <a:schemeClr val="tx1"/>
                      </a:solidFill>
                    </a:rPr>
                    <a:t>Theme color makes PPT more convenient to change.</a:t>
                  </a:r>
                </a:p>
              </p:txBody>
            </p:sp>
          </p:grpSp>
          <p:grpSp>
            <p:nvGrpSpPr>
              <p:cNvPr id="17" name="íśḻïḋê">
                <a:extLst>
                  <a:ext uri="{FF2B5EF4-FFF2-40B4-BE49-F238E27FC236}">
                    <a16:creationId xmlns:a16="http://schemas.microsoft.com/office/drawing/2014/main" id="{8BC9421C-B130-4CF7-80DF-A732CAB410B5}"/>
                  </a:ext>
                </a:extLst>
              </p:cNvPr>
              <p:cNvGrpSpPr>
                <a:grpSpLocks/>
              </p:cNvGrpSpPr>
              <p:nvPr/>
            </p:nvGrpSpPr>
            <p:grpSpPr>
              <a:xfrm>
                <a:off x="3439093" y="3362875"/>
                <a:ext cx="540000" cy="540000"/>
                <a:chOff x="5460031" y="5599496"/>
                <a:chExt cx="540000" cy="540000"/>
              </a:xfrm>
            </p:grpSpPr>
            <p:sp>
              <p:nvSpPr>
                <p:cNvPr id="18" name="iSḻîḓe">
                  <a:extLst>
                    <a:ext uri="{FF2B5EF4-FFF2-40B4-BE49-F238E27FC236}">
                      <a16:creationId xmlns:a16="http://schemas.microsoft.com/office/drawing/2014/main" id="{18757E18-FBC8-487E-BCDD-36BE77332052}"/>
                    </a:ext>
                  </a:extLst>
                </p:cNvPr>
                <p:cNvSpPr txBox="1"/>
                <p:nvPr/>
              </p:nvSpPr>
              <p:spPr>
                <a:xfrm>
                  <a:off x="5460031" y="5599496"/>
                  <a:ext cx="540000" cy="540000"/>
                </a:xfrm>
                <a:prstGeom prst="roundRect">
                  <a:avLst>
                    <a:gd name="adj" fmla="val 50000"/>
                  </a:avLst>
                </a:prstGeom>
                <a:solidFill>
                  <a:schemeClr val="accent1"/>
                </a:solidFill>
              </p:spPr>
              <p:txBody>
                <a:bodyPr wrap="none" lIns="108000" tIns="108000" rIns="108000" bIns="108000" rtlCol="0" anchor="ctr" anchorCtr="0">
                  <a:noAutofit/>
                </a:bodyPr>
                <a:lstStyle/>
                <a:p>
                  <a:pPr algn="ctr"/>
                  <a:endParaRPr kumimoji="1" lang="zh-CN" altLang="en-US" sz="2000" b="1" dirty="0">
                    <a:noFill/>
                  </a:endParaRPr>
                </a:p>
              </p:txBody>
            </p:sp>
            <p:sp>
              <p:nvSpPr>
                <p:cNvPr id="19" name="ïšľíḓe">
                  <a:extLst>
                    <a:ext uri="{FF2B5EF4-FFF2-40B4-BE49-F238E27FC236}">
                      <a16:creationId xmlns:a16="http://schemas.microsoft.com/office/drawing/2014/main" id="{24A89DE0-D387-41C7-A426-B94A19BE6680}"/>
                    </a:ext>
                  </a:extLst>
                </p:cNvPr>
                <p:cNvSpPr/>
                <p:nvPr/>
              </p:nvSpPr>
              <p:spPr>
                <a:xfrm>
                  <a:off x="5604182" y="5734497"/>
                  <a:ext cx="251698" cy="269998"/>
                </a:xfrm>
                <a:custGeom>
                  <a:avLst/>
                  <a:gdLst>
                    <a:gd name="connsiteX0" fmla="*/ 8356 w 487477"/>
                    <a:gd name="connsiteY0" fmla="*/ 512114 h 522922"/>
                    <a:gd name="connsiteX1" fmla="*/ 8356 w 487477"/>
                    <a:gd name="connsiteY1" fmla="*/ 512114 h 522922"/>
                    <a:gd name="connsiteX2" fmla="*/ 8356 w 487477"/>
                    <a:gd name="connsiteY2" fmla="*/ 512114 h 522922"/>
                    <a:gd name="connsiteX3" fmla="*/ 7404 w 487477"/>
                    <a:gd name="connsiteY3" fmla="*/ 511161 h 522922"/>
                    <a:gd name="connsiteX4" fmla="*/ 5499 w 487477"/>
                    <a:gd name="connsiteY4" fmla="*/ 508303 h 522922"/>
                    <a:gd name="connsiteX5" fmla="*/ 5499 w 487477"/>
                    <a:gd name="connsiteY5" fmla="*/ 508303 h 522922"/>
                    <a:gd name="connsiteX6" fmla="*/ 5499 w 487477"/>
                    <a:gd name="connsiteY6" fmla="*/ 507351 h 522922"/>
                    <a:gd name="connsiteX7" fmla="*/ 4546 w 487477"/>
                    <a:gd name="connsiteY7" fmla="*/ 505446 h 522922"/>
                    <a:gd name="connsiteX8" fmla="*/ 3593 w 487477"/>
                    <a:gd name="connsiteY8" fmla="*/ 503541 h 522922"/>
                    <a:gd name="connsiteX9" fmla="*/ 3593 w 487477"/>
                    <a:gd name="connsiteY9" fmla="*/ 503541 h 522922"/>
                    <a:gd name="connsiteX10" fmla="*/ 3593 w 487477"/>
                    <a:gd name="connsiteY10" fmla="*/ 503541 h 522922"/>
                    <a:gd name="connsiteX11" fmla="*/ 3593 w 487477"/>
                    <a:gd name="connsiteY11" fmla="*/ 503541 h 522922"/>
                    <a:gd name="connsiteX12" fmla="*/ 2641 w 487477"/>
                    <a:gd name="connsiteY12" fmla="*/ 501636 h 522922"/>
                    <a:gd name="connsiteX13" fmla="*/ 2641 w 487477"/>
                    <a:gd name="connsiteY13" fmla="*/ 500684 h 522922"/>
                    <a:gd name="connsiteX14" fmla="*/ 1689 w 487477"/>
                    <a:gd name="connsiteY14" fmla="*/ 498778 h 522922"/>
                    <a:gd name="connsiteX15" fmla="*/ 736 w 487477"/>
                    <a:gd name="connsiteY15" fmla="*/ 494968 h 522922"/>
                    <a:gd name="connsiteX16" fmla="*/ 736 w 487477"/>
                    <a:gd name="connsiteY16" fmla="*/ 492111 h 522922"/>
                    <a:gd name="connsiteX17" fmla="*/ 736 w 487477"/>
                    <a:gd name="connsiteY17" fmla="*/ 485443 h 522922"/>
                    <a:gd name="connsiteX18" fmla="*/ 5499 w 487477"/>
                    <a:gd name="connsiteY18" fmla="*/ 467346 h 522922"/>
                    <a:gd name="connsiteX19" fmla="*/ 155041 w 487477"/>
                    <a:gd name="connsiteY19" fmla="*/ 151116 h 522922"/>
                    <a:gd name="connsiteX20" fmla="*/ 158851 w 487477"/>
                    <a:gd name="connsiteY20" fmla="*/ 134924 h 522922"/>
                    <a:gd name="connsiteX21" fmla="*/ 158851 w 487477"/>
                    <a:gd name="connsiteY21" fmla="*/ 19671 h 522922"/>
                    <a:gd name="connsiteX22" fmla="*/ 120751 w 487477"/>
                    <a:gd name="connsiteY22" fmla="*/ 19671 h 522922"/>
                    <a:gd name="connsiteX23" fmla="*/ 120751 w 487477"/>
                    <a:gd name="connsiteY23" fmla="*/ 621 h 522922"/>
                    <a:gd name="connsiteX24" fmla="*/ 368401 w 487477"/>
                    <a:gd name="connsiteY24" fmla="*/ 621 h 522922"/>
                    <a:gd name="connsiteX25" fmla="*/ 368401 w 487477"/>
                    <a:gd name="connsiteY25" fmla="*/ 19671 h 522922"/>
                    <a:gd name="connsiteX26" fmla="*/ 330301 w 487477"/>
                    <a:gd name="connsiteY26" fmla="*/ 19671 h 522922"/>
                    <a:gd name="connsiteX27" fmla="*/ 330301 w 487477"/>
                    <a:gd name="connsiteY27" fmla="*/ 134924 h 522922"/>
                    <a:gd name="connsiteX28" fmla="*/ 334111 w 487477"/>
                    <a:gd name="connsiteY28" fmla="*/ 151116 h 522922"/>
                    <a:gd name="connsiteX29" fmla="*/ 483654 w 487477"/>
                    <a:gd name="connsiteY29" fmla="*/ 467346 h 522922"/>
                    <a:gd name="connsiteX30" fmla="*/ 485558 w 487477"/>
                    <a:gd name="connsiteY30" fmla="*/ 504493 h 522922"/>
                    <a:gd name="connsiteX31" fmla="*/ 485558 w 487477"/>
                    <a:gd name="connsiteY31" fmla="*/ 504493 h 522922"/>
                    <a:gd name="connsiteX32" fmla="*/ 484606 w 487477"/>
                    <a:gd name="connsiteY32" fmla="*/ 506399 h 522922"/>
                    <a:gd name="connsiteX33" fmla="*/ 459841 w 487477"/>
                    <a:gd name="connsiteY33" fmla="*/ 523543 h 522922"/>
                    <a:gd name="connsiteX34" fmla="*/ 457936 w 487477"/>
                    <a:gd name="connsiteY34" fmla="*/ 523543 h 522922"/>
                    <a:gd name="connsiteX35" fmla="*/ 32168 w 487477"/>
                    <a:gd name="connsiteY35" fmla="*/ 523543 h 522922"/>
                    <a:gd name="connsiteX36" fmla="*/ 30264 w 487477"/>
                    <a:gd name="connsiteY36" fmla="*/ 523543 h 522922"/>
                    <a:gd name="connsiteX37" fmla="*/ 27406 w 487477"/>
                    <a:gd name="connsiteY37" fmla="*/ 523543 h 522922"/>
                    <a:gd name="connsiteX38" fmla="*/ 23596 w 487477"/>
                    <a:gd name="connsiteY38" fmla="*/ 522591 h 522922"/>
                    <a:gd name="connsiteX39" fmla="*/ 23596 w 487477"/>
                    <a:gd name="connsiteY39" fmla="*/ 522591 h 522922"/>
                    <a:gd name="connsiteX40" fmla="*/ 17881 w 487477"/>
                    <a:gd name="connsiteY40" fmla="*/ 520686 h 522922"/>
                    <a:gd name="connsiteX41" fmla="*/ 15976 w 487477"/>
                    <a:gd name="connsiteY41" fmla="*/ 519734 h 522922"/>
                    <a:gd name="connsiteX42" fmla="*/ 15024 w 487477"/>
                    <a:gd name="connsiteY42" fmla="*/ 518781 h 522922"/>
                    <a:gd name="connsiteX43" fmla="*/ 10261 w 487477"/>
                    <a:gd name="connsiteY43" fmla="*/ 514971 h 522922"/>
                    <a:gd name="connsiteX44" fmla="*/ 8356 w 487477"/>
                    <a:gd name="connsiteY44" fmla="*/ 512114 h 522922"/>
                    <a:gd name="connsiteX45" fmla="*/ 8356 w 487477"/>
                    <a:gd name="connsiteY45" fmla="*/ 512114 h 522922"/>
                    <a:gd name="connsiteX46" fmla="*/ 255054 w 487477"/>
                    <a:gd name="connsiteY46" fmla="*/ 402576 h 522922"/>
                    <a:gd name="connsiteX47" fmla="*/ 252196 w 487477"/>
                    <a:gd name="connsiteY47" fmla="*/ 404481 h 522922"/>
                    <a:gd name="connsiteX48" fmla="*/ 246481 w 487477"/>
                    <a:gd name="connsiteY48" fmla="*/ 408291 h 522922"/>
                    <a:gd name="connsiteX49" fmla="*/ 55029 w 487477"/>
                    <a:gd name="connsiteY49" fmla="*/ 414959 h 522922"/>
                    <a:gd name="connsiteX50" fmla="*/ 51218 w 487477"/>
                    <a:gd name="connsiteY50" fmla="*/ 413053 h 522922"/>
                    <a:gd name="connsiteX51" fmla="*/ 22643 w 487477"/>
                    <a:gd name="connsiteY51" fmla="*/ 474014 h 522922"/>
                    <a:gd name="connsiteX52" fmla="*/ 21691 w 487477"/>
                    <a:gd name="connsiteY52" fmla="*/ 475918 h 522922"/>
                    <a:gd name="connsiteX53" fmla="*/ 21691 w 487477"/>
                    <a:gd name="connsiteY53" fmla="*/ 495921 h 522922"/>
                    <a:gd name="connsiteX54" fmla="*/ 29311 w 487477"/>
                    <a:gd name="connsiteY54" fmla="*/ 502589 h 522922"/>
                    <a:gd name="connsiteX55" fmla="*/ 30264 w 487477"/>
                    <a:gd name="connsiteY55" fmla="*/ 502589 h 522922"/>
                    <a:gd name="connsiteX56" fmla="*/ 31216 w 487477"/>
                    <a:gd name="connsiteY56" fmla="*/ 502589 h 522922"/>
                    <a:gd name="connsiteX57" fmla="*/ 456983 w 487477"/>
                    <a:gd name="connsiteY57" fmla="*/ 502589 h 522922"/>
                    <a:gd name="connsiteX58" fmla="*/ 457936 w 487477"/>
                    <a:gd name="connsiteY58" fmla="*/ 502589 h 522922"/>
                    <a:gd name="connsiteX59" fmla="*/ 466508 w 487477"/>
                    <a:gd name="connsiteY59" fmla="*/ 495921 h 522922"/>
                    <a:gd name="connsiteX60" fmla="*/ 467461 w 487477"/>
                    <a:gd name="connsiteY60" fmla="*/ 477824 h 522922"/>
                    <a:gd name="connsiteX61" fmla="*/ 466508 w 487477"/>
                    <a:gd name="connsiteY61" fmla="*/ 475918 h 522922"/>
                    <a:gd name="connsiteX62" fmla="*/ 465556 w 487477"/>
                    <a:gd name="connsiteY62" fmla="*/ 474014 h 522922"/>
                    <a:gd name="connsiteX63" fmla="*/ 423646 w 487477"/>
                    <a:gd name="connsiteY63" fmla="*/ 385431 h 522922"/>
                    <a:gd name="connsiteX64" fmla="*/ 255054 w 487477"/>
                    <a:gd name="connsiteY64" fmla="*/ 402576 h 522922"/>
                    <a:gd name="connsiteX65" fmla="*/ 305536 w 487477"/>
                    <a:gd name="connsiteY65" fmla="*/ 255891 h 522922"/>
                    <a:gd name="connsiteX66" fmla="*/ 272199 w 487477"/>
                    <a:gd name="connsiteY66" fmla="*/ 289228 h 522922"/>
                    <a:gd name="connsiteX67" fmla="*/ 305536 w 487477"/>
                    <a:gd name="connsiteY67" fmla="*/ 322566 h 522922"/>
                    <a:gd name="connsiteX68" fmla="*/ 338874 w 487477"/>
                    <a:gd name="connsiteY68" fmla="*/ 289228 h 522922"/>
                    <a:gd name="connsiteX69" fmla="*/ 305536 w 487477"/>
                    <a:gd name="connsiteY69" fmla="*/ 255891 h 522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487477" h="522922">
                      <a:moveTo>
                        <a:pt x="8356" y="512114"/>
                      </a:moveTo>
                      <a:lnTo>
                        <a:pt x="8356" y="512114"/>
                      </a:lnTo>
                      <a:lnTo>
                        <a:pt x="8356" y="512114"/>
                      </a:lnTo>
                      <a:lnTo>
                        <a:pt x="7404" y="511161"/>
                      </a:lnTo>
                      <a:cubicBezTo>
                        <a:pt x="6451" y="510209"/>
                        <a:pt x="6451" y="509256"/>
                        <a:pt x="5499" y="508303"/>
                      </a:cubicBezTo>
                      <a:lnTo>
                        <a:pt x="5499" y="508303"/>
                      </a:lnTo>
                      <a:lnTo>
                        <a:pt x="5499" y="507351"/>
                      </a:lnTo>
                      <a:lnTo>
                        <a:pt x="4546" y="505446"/>
                      </a:lnTo>
                      <a:lnTo>
                        <a:pt x="3593" y="503541"/>
                      </a:lnTo>
                      <a:lnTo>
                        <a:pt x="3593" y="503541"/>
                      </a:lnTo>
                      <a:lnTo>
                        <a:pt x="3593" y="503541"/>
                      </a:lnTo>
                      <a:lnTo>
                        <a:pt x="3593" y="503541"/>
                      </a:lnTo>
                      <a:lnTo>
                        <a:pt x="2641" y="501636"/>
                      </a:lnTo>
                      <a:cubicBezTo>
                        <a:pt x="2641" y="501636"/>
                        <a:pt x="2641" y="500684"/>
                        <a:pt x="2641" y="500684"/>
                      </a:cubicBezTo>
                      <a:cubicBezTo>
                        <a:pt x="2641" y="499731"/>
                        <a:pt x="2641" y="499731"/>
                        <a:pt x="1689" y="498778"/>
                      </a:cubicBezTo>
                      <a:cubicBezTo>
                        <a:pt x="1689" y="497826"/>
                        <a:pt x="736" y="495921"/>
                        <a:pt x="736" y="494968"/>
                      </a:cubicBezTo>
                      <a:lnTo>
                        <a:pt x="736" y="492111"/>
                      </a:lnTo>
                      <a:cubicBezTo>
                        <a:pt x="736" y="490206"/>
                        <a:pt x="736" y="487349"/>
                        <a:pt x="736" y="485443"/>
                      </a:cubicBezTo>
                      <a:cubicBezTo>
                        <a:pt x="736" y="478776"/>
                        <a:pt x="2641" y="473061"/>
                        <a:pt x="5499" y="467346"/>
                      </a:cubicBezTo>
                      <a:lnTo>
                        <a:pt x="155041" y="151116"/>
                      </a:lnTo>
                      <a:cubicBezTo>
                        <a:pt x="157899" y="146353"/>
                        <a:pt x="158851" y="140639"/>
                        <a:pt x="158851" y="134924"/>
                      </a:cubicBezTo>
                      <a:lnTo>
                        <a:pt x="158851" y="19671"/>
                      </a:lnTo>
                      <a:lnTo>
                        <a:pt x="120751" y="19671"/>
                      </a:lnTo>
                      <a:lnTo>
                        <a:pt x="120751" y="621"/>
                      </a:lnTo>
                      <a:lnTo>
                        <a:pt x="368401" y="621"/>
                      </a:lnTo>
                      <a:lnTo>
                        <a:pt x="368401" y="19671"/>
                      </a:lnTo>
                      <a:lnTo>
                        <a:pt x="330301" y="19671"/>
                      </a:lnTo>
                      <a:lnTo>
                        <a:pt x="330301" y="134924"/>
                      </a:lnTo>
                      <a:cubicBezTo>
                        <a:pt x="330301" y="140639"/>
                        <a:pt x="331254" y="146353"/>
                        <a:pt x="334111" y="151116"/>
                      </a:cubicBezTo>
                      <a:lnTo>
                        <a:pt x="483654" y="467346"/>
                      </a:lnTo>
                      <a:cubicBezTo>
                        <a:pt x="489368" y="478776"/>
                        <a:pt x="489368" y="492111"/>
                        <a:pt x="485558" y="504493"/>
                      </a:cubicBezTo>
                      <a:lnTo>
                        <a:pt x="485558" y="504493"/>
                      </a:lnTo>
                      <a:lnTo>
                        <a:pt x="484606" y="506399"/>
                      </a:lnTo>
                      <a:cubicBezTo>
                        <a:pt x="479843" y="515924"/>
                        <a:pt x="470318" y="522591"/>
                        <a:pt x="459841" y="523543"/>
                      </a:cubicBezTo>
                      <a:lnTo>
                        <a:pt x="457936" y="523543"/>
                      </a:lnTo>
                      <a:lnTo>
                        <a:pt x="32168" y="523543"/>
                      </a:lnTo>
                      <a:lnTo>
                        <a:pt x="30264" y="523543"/>
                      </a:lnTo>
                      <a:cubicBezTo>
                        <a:pt x="29311" y="523543"/>
                        <a:pt x="28358" y="523543"/>
                        <a:pt x="27406" y="523543"/>
                      </a:cubicBezTo>
                      <a:cubicBezTo>
                        <a:pt x="26454" y="523543"/>
                        <a:pt x="24549" y="523543"/>
                        <a:pt x="23596" y="522591"/>
                      </a:cubicBezTo>
                      <a:lnTo>
                        <a:pt x="23596" y="522591"/>
                      </a:lnTo>
                      <a:cubicBezTo>
                        <a:pt x="21691" y="521639"/>
                        <a:pt x="19786" y="521639"/>
                        <a:pt x="17881" y="520686"/>
                      </a:cubicBezTo>
                      <a:lnTo>
                        <a:pt x="15976" y="519734"/>
                      </a:lnTo>
                      <a:cubicBezTo>
                        <a:pt x="15976" y="519734"/>
                        <a:pt x="15024" y="519734"/>
                        <a:pt x="15024" y="518781"/>
                      </a:cubicBezTo>
                      <a:cubicBezTo>
                        <a:pt x="13118" y="517828"/>
                        <a:pt x="11214" y="515924"/>
                        <a:pt x="10261" y="514971"/>
                      </a:cubicBezTo>
                      <a:lnTo>
                        <a:pt x="8356" y="512114"/>
                      </a:lnTo>
                      <a:lnTo>
                        <a:pt x="8356" y="512114"/>
                      </a:lnTo>
                      <a:close/>
                      <a:moveTo>
                        <a:pt x="255054" y="402576"/>
                      </a:moveTo>
                      <a:lnTo>
                        <a:pt x="252196" y="404481"/>
                      </a:lnTo>
                      <a:lnTo>
                        <a:pt x="246481" y="408291"/>
                      </a:lnTo>
                      <a:cubicBezTo>
                        <a:pt x="198856" y="439724"/>
                        <a:pt x="119799" y="440676"/>
                        <a:pt x="55029" y="414959"/>
                      </a:cubicBezTo>
                      <a:lnTo>
                        <a:pt x="51218" y="413053"/>
                      </a:lnTo>
                      <a:lnTo>
                        <a:pt x="22643" y="474014"/>
                      </a:lnTo>
                      <a:lnTo>
                        <a:pt x="21691" y="475918"/>
                      </a:lnTo>
                      <a:cubicBezTo>
                        <a:pt x="18833" y="482586"/>
                        <a:pt x="18833" y="490206"/>
                        <a:pt x="21691" y="495921"/>
                      </a:cubicBezTo>
                      <a:cubicBezTo>
                        <a:pt x="22643" y="498778"/>
                        <a:pt x="25501" y="501636"/>
                        <a:pt x="29311" y="502589"/>
                      </a:cubicBezTo>
                      <a:lnTo>
                        <a:pt x="30264" y="502589"/>
                      </a:lnTo>
                      <a:lnTo>
                        <a:pt x="31216" y="502589"/>
                      </a:lnTo>
                      <a:lnTo>
                        <a:pt x="456983" y="502589"/>
                      </a:lnTo>
                      <a:lnTo>
                        <a:pt x="457936" y="502589"/>
                      </a:lnTo>
                      <a:cubicBezTo>
                        <a:pt x="461746" y="502589"/>
                        <a:pt x="464604" y="499731"/>
                        <a:pt x="466508" y="495921"/>
                      </a:cubicBezTo>
                      <a:cubicBezTo>
                        <a:pt x="468414" y="490206"/>
                        <a:pt x="469366" y="483539"/>
                        <a:pt x="467461" y="477824"/>
                      </a:cubicBezTo>
                      <a:lnTo>
                        <a:pt x="466508" y="475918"/>
                      </a:lnTo>
                      <a:lnTo>
                        <a:pt x="465556" y="474014"/>
                      </a:lnTo>
                      <a:lnTo>
                        <a:pt x="423646" y="385431"/>
                      </a:lnTo>
                      <a:cubicBezTo>
                        <a:pt x="365543" y="372096"/>
                        <a:pt x="296011" y="376859"/>
                        <a:pt x="255054" y="402576"/>
                      </a:cubicBezTo>
                      <a:close/>
                      <a:moveTo>
                        <a:pt x="305536" y="255891"/>
                      </a:moveTo>
                      <a:cubicBezTo>
                        <a:pt x="287439" y="255891"/>
                        <a:pt x="272199" y="271131"/>
                        <a:pt x="272199" y="289228"/>
                      </a:cubicBezTo>
                      <a:cubicBezTo>
                        <a:pt x="272199" y="307326"/>
                        <a:pt x="287439" y="322566"/>
                        <a:pt x="305536" y="322566"/>
                      </a:cubicBezTo>
                      <a:cubicBezTo>
                        <a:pt x="323633" y="322566"/>
                        <a:pt x="338874" y="307326"/>
                        <a:pt x="338874" y="289228"/>
                      </a:cubicBezTo>
                      <a:cubicBezTo>
                        <a:pt x="338874" y="270178"/>
                        <a:pt x="323633" y="255891"/>
                        <a:pt x="305536" y="255891"/>
                      </a:cubicBezTo>
                      <a:close/>
                    </a:path>
                  </a:pathLst>
                </a:custGeom>
                <a:solidFill>
                  <a:srgbClr val="FFFFFF"/>
                </a:solidFill>
                <a:ln w="9525" cap="flat">
                  <a:noFill/>
                  <a:prstDash val="solid"/>
                  <a:miter/>
                </a:ln>
              </p:spPr>
              <p:txBody>
                <a:bodyPr rtlCol="0" anchor="ct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grpSp>
          <p:nvGrpSpPr>
            <p:cNvPr id="9" name="iṧḻíḍe">
              <a:extLst>
                <a:ext uri="{FF2B5EF4-FFF2-40B4-BE49-F238E27FC236}">
                  <a16:creationId xmlns:a16="http://schemas.microsoft.com/office/drawing/2014/main" id="{FD663901-953B-449F-B374-868E0349EB92}"/>
                </a:ext>
              </a:extLst>
            </p:cNvPr>
            <p:cNvGrpSpPr/>
            <p:nvPr/>
          </p:nvGrpSpPr>
          <p:grpSpPr>
            <a:xfrm>
              <a:off x="4285128" y="1832200"/>
              <a:ext cx="3609043" cy="3600000"/>
              <a:chOff x="4284205" y="2187244"/>
              <a:chExt cx="3609043" cy="3600000"/>
            </a:xfrm>
          </p:grpSpPr>
          <p:sp>
            <p:nvSpPr>
              <p:cNvPr id="10" name="islíďé">
                <a:extLst>
                  <a:ext uri="{FF2B5EF4-FFF2-40B4-BE49-F238E27FC236}">
                    <a16:creationId xmlns:a16="http://schemas.microsoft.com/office/drawing/2014/main" id="{5498B00A-E232-4C6A-B188-80787EB7AAE5}"/>
                  </a:ext>
                </a:extLst>
              </p:cNvPr>
              <p:cNvSpPr/>
              <p:nvPr/>
            </p:nvSpPr>
            <p:spPr>
              <a:xfrm>
                <a:off x="5391976" y="3060401"/>
                <a:ext cx="1627572" cy="1825213"/>
              </a:xfrm>
              <a:custGeom>
                <a:avLst/>
                <a:gdLst>
                  <a:gd name="T0" fmla="*/ 8327 w 8903"/>
                  <a:gd name="T1" fmla="*/ 5437 h 9984"/>
                  <a:gd name="T2" fmla="*/ 7677 w 8903"/>
                  <a:gd name="T3" fmla="*/ 4670 h 9984"/>
                  <a:gd name="T4" fmla="*/ 7694 w 8903"/>
                  <a:gd name="T5" fmla="*/ 3413 h 9984"/>
                  <a:gd name="T6" fmla="*/ 7473 w 8903"/>
                  <a:gd name="T7" fmla="*/ 2330 h 9984"/>
                  <a:gd name="T8" fmla="*/ 6505 w 8903"/>
                  <a:gd name="T9" fmla="*/ 1028 h 9984"/>
                  <a:gd name="T10" fmla="*/ 3807 w 8903"/>
                  <a:gd name="T11" fmla="*/ 0 h 9984"/>
                  <a:gd name="T12" fmla="*/ 0 w 8903"/>
                  <a:gd name="T13" fmla="*/ 3482 h 9984"/>
                  <a:gd name="T14" fmla="*/ 24 w 8903"/>
                  <a:gd name="T15" fmla="*/ 3862 h 9984"/>
                  <a:gd name="T16" fmla="*/ 1050 w 8903"/>
                  <a:gd name="T17" fmla="*/ 6807 h 9984"/>
                  <a:gd name="T18" fmla="*/ 0 w 8903"/>
                  <a:gd name="T19" fmla="*/ 9977 h 9984"/>
                  <a:gd name="T20" fmla="*/ 4618 w 8903"/>
                  <a:gd name="T21" fmla="*/ 9984 h 9984"/>
                  <a:gd name="T22" fmla="*/ 5528 w 8903"/>
                  <a:gd name="T23" fmla="*/ 8608 h 9984"/>
                  <a:gd name="T24" fmla="*/ 6963 w 8903"/>
                  <a:gd name="T25" fmla="*/ 8617 h 9984"/>
                  <a:gd name="T26" fmla="*/ 7189 w 8903"/>
                  <a:gd name="T27" fmla="*/ 8599 h 9984"/>
                  <a:gd name="T28" fmla="*/ 7198 w 8903"/>
                  <a:gd name="T29" fmla="*/ 8598 h 9984"/>
                  <a:gd name="T30" fmla="*/ 7198 w 8903"/>
                  <a:gd name="T31" fmla="*/ 8594 h 9984"/>
                  <a:gd name="T32" fmla="*/ 7298 w 8903"/>
                  <a:gd name="T33" fmla="*/ 7675 h 9984"/>
                  <a:gd name="T34" fmla="*/ 7603 w 8903"/>
                  <a:gd name="T35" fmla="*/ 7365 h 9984"/>
                  <a:gd name="T36" fmla="*/ 7603 w 8903"/>
                  <a:gd name="T37" fmla="*/ 7344 h 9984"/>
                  <a:gd name="T38" fmla="*/ 7158 w 8903"/>
                  <a:gd name="T39" fmla="*/ 7080 h 9984"/>
                  <a:gd name="T40" fmla="*/ 7278 w 8903"/>
                  <a:gd name="T41" fmla="*/ 7080 h 9984"/>
                  <a:gd name="T42" fmla="*/ 7633 w 8903"/>
                  <a:gd name="T43" fmla="*/ 6843 h 9984"/>
                  <a:gd name="T44" fmla="*/ 7633 w 8903"/>
                  <a:gd name="T45" fmla="*/ 6825 h 9984"/>
                  <a:gd name="T46" fmla="*/ 7598 w 8903"/>
                  <a:gd name="T47" fmla="*/ 6724 h 9984"/>
                  <a:gd name="T48" fmla="*/ 7803 w 8903"/>
                  <a:gd name="T49" fmla="*/ 5887 h 9984"/>
                  <a:gd name="T50" fmla="*/ 8327 w 8903"/>
                  <a:gd name="T51" fmla="*/ 5437 h 9984"/>
                  <a:gd name="T52" fmla="*/ 8327 w 8903"/>
                  <a:gd name="T53" fmla="*/ 5437 h 9984"/>
                  <a:gd name="T54" fmla="*/ 4452 w 8903"/>
                  <a:gd name="T55" fmla="*/ 2668 h 9984"/>
                  <a:gd name="T56" fmla="*/ 3917 w 8903"/>
                  <a:gd name="T57" fmla="*/ 2977 h 9984"/>
                  <a:gd name="T58" fmla="*/ 4024 w 8903"/>
                  <a:gd name="T59" fmla="*/ 3438 h 9984"/>
                  <a:gd name="T60" fmla="*/ 3843 w 8903"/>
                  <a:gd name="T61" fmla="*/ 4035 h 9984"/>
                  <a:gd name="T62" fmla="*/ 4847 w 8903"/>
                  <a:gd name="T63" fmla="*/ 4615 h 9984"/>
                  <a:gd name="T64" fmla="*/ 5098 w 8903"/>
                  <a:gd name="T65" fmla="*/ 4511 h 9984"/>
                  <a:gd name="T66" fmla="*/ 5455 w 8903"/>
                  <a:gd name="T67" fmla="*/ 4869 h 9984"/>
                  <a:gd name="T68" fmla="*/ 5098 w 8903"/>
                  <a:gd name="T69" fmla="*/ 5226 h 9984"/>
                  <a:gd name="T70" fmla="*/ 4740 w 8903"/>
                  <a:gd name="T71" fmla="*/ 4869 h 9984"/>
                  <a:gd name="T72" fmla="*/ 4760 w 8903"/>
                  <a:gd name="T73" fmla="*/ 4770 h 9984"/>
                  <a:gd name="T74" fmla="*/ 3728 w 8903"/>
                  <a:gd name="T75" fmla="*/ 4174 h 9984"/>
                  <a:gd name="T76" fmla="*/ 2950 w 8903"/>
                  <a:gd name="T77" fmla="*/ 4510 h 9984"/>
                  <a:gd name="T78" fmla="*/ 1877 w 8903"/>
                  <a:gd name="T79" fmla="*/ 3437 h 9984"/>
                  <a:gd name="T80" fmla="*/ 2950 w 8903"/>
                  <a:gd name="T81" fmla="*/ 2363 h 9984"/>
                  <a:gd name="T82" fmla="*/ 3828 w 8903"/>
                  <a:gd name="T83" fmla="*/ 2820 h 9984"/>
                  <a:gd name="T84" fmla="*/ 4395 w 8903"/>
                  <a:gd name="T85" fmla="*/ 2493 h 9984"/>
                  <a:gd name="T86" fmla="*/ 4382 w 8903"/>
                  <a:gd name="T87" fmla="*/ 2363 h 9984"/>
                  <a:gd name="T88" fmla="*/ 5098 w 8903"/>
                  <a:gd name="T89" fmla="*/ 1647 h 9984"/>
                  <a:gd name="T90" fmla="*/ 5814 w 8903"/>
                  <a:gd name="T91" fmla="*/ 2363 h 9984"/>
                  <a:gd name="T92" fmla="*/ 5098 w 8903"/>
                  <a:gd name="T93" fmla="*/ 3079 h 9984"/>
                  <a:gd name="T94" fmla="*/ 4452 w 8903"/>
                  <a:gd name="T95" fmla="*/ 2668 h 9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903" h="9984">
                    <a:moveTo>
                      <a:pt x="8327" y="5437"/>
                    </a:moveTo>
                    <a:cubicBezTo>
                      <a:pt x="8120" y="5205"/>
                      <a:pt x="7800" y="4960"/>
                      <a:pt x="7677" y="4670"/>
                    </a:cubicBezTo>
                    <a:cubicBezTo>
                      <a:pt x="7499" y="4255"/>
                      <a:pt x="7700" y="3839"/>
                      <a:pt x="7694" y="3413"/>
                    </a:cubicBezTo>
                    <a:cubicBezTo>
                      <a:pt x="7689" y="3072"/>
                      <a:pt x="7589" y="2647"/>
                      <a:pt x="7473" y="2330"/>
                    </a:cubicBezTo>
                    <a:cubicBezTo>
                      <a:pt x="7276" y="1797"/>
                      <a:pt x="6930" y="1363"/>
                      <a:pt x="6505" y="1028"/>
                    </a:cubicBezTo>
                    <a:cubicBezTo>
                      <a:pt x="5816" y="393"/>
                      <a:pt x="4861" y="0"/>
                      <a:pt x="3807" y="0"/>
                    </a:cubicBezTo>
                    <a:cubicBezTo>
                      <a:pt x="1704" y="0"/>
                      <a:pt x="0" y="1559"/>
                      <a:pt x="0" y="3482"/>
                    </a:cubicBezTo>
                    <a:cubicBezTo>
                      <a:pt x="0" y="3610"/>
                      <a:pt x="9" y="3737"/>
                      <a:pt x="24" y="3862"/>
                    </a:cubicBezTo>
                    <a:cubicBezTo>
                      <a:pt x="38" y="4695"/>
                      <a:pt x="299" y="5692"/>
                      <a:pt x="1050" y="6807"/>
                    </a:cubicBezTo>
                    <a:cubicBezTo>
                      <a:pt x="1050" y="6807"/>
                      <a:pt x="2099" y="8897"/>
                      <a:pt x="0" y="9977"/>
                    </a:cubicBezTo>
                    <a:lnTo>
                      <a:pt x="4618" y="9984"/>
                    </a:lnTo>
                    <a:cubicBezTo>
                      <a:pt x="4618" y="9984"/>
                      <a:pt x="4968" y="8608"/>
                      <a:pt x="5528" y="8608"/>
                    </a:cubicBezTo>
                    <a:cubicBezTo>
                      <a:pt x="6001" y="8608"/>
                      <a:pt x="6487" y="8643"/>
                      <a:pt x="6963" y="8617"/>
                    </a:cubicBezTo>
                    <a:cubicBezTo>
                      <a:pt x="7056" y="8633"/>
                      <a:pt x="7131" y="8625"/>
                      <a:pt x="7189" y="8599"/>
                    </a:cubicBezTo>
                    <a:cubicBezTo>
                      <a:pt x="7192" y="8599"/>
                      <a:pt x="7195" y="8598"/>
                      <a:pt x="7198" y="8598"/>
                    </a:cubicBezTo>
                    <a:lnTo>
                      <a:pt x="7198" y="8594"/>
                    </a:lnTo>
                    <a:cubicBezTo>
                      <a:pt x="7524" y="8432"/>
                      <a:pt x="7298" y="7675"/>
                      <a:pt x="7298" y="7675"/>
                    </a:cubicBezTo>
                    <a:cubicBezTo>
                      <a:pt x="7482" y="7597"/>
                      <a:pt x="7603" y="7464"/>
                      <a:pt x="7603" y="7365"/>
                    </a:cubicBezTo>
                    <a:lnTo>
                      <a:pt x="7603" y="7344"/>
                    </a:lnTo>
                    <a:cubicBezTo>
                      <a:pt x="7603" y="7220"/>
                      <a:pt x="7417" y="7117"/>
                      <a:pt x="7158" y="7080"/>
                    </a:cubicBezTo>
                    <a:lnTo>
                      <a:pt x="7278" y="7080"/>
                    </a:lnTo>
                    <a:cubicBezTo>
                      <a:pt x="7473" y="7080"/>
                      <a:pt x="7633" y="6974"/>
                      <a:pt x="7633" y="6843"/>
                    </a:cubicBezTo>
                    <a:lnTo>
                      <a:pt x="7633" y="6825"/>
                    </a:lnTo>
                    <a:cubicBezTo>
                      <a:pt x="7633" y="6789"/>
                      <a:pt x="7620" y="6755"/>
                      <a:pt x="7598" y="6724"/>
                    </a:cubicBezTo>
                    <a:cubicBezTo>
                      <a:pt x="7633" y="6568"/>
                      <a:pt x="7771" y="5888"/>
                      <a:pt x="7803" y="5887"/>
                    </a:cubicBezTo>
                    <a:cubicBezTo>
                      <a:pt x="8903" y="5834"/>
                      <a:pt x="8326" y="5437"/>
                      <a:pt x="8327" y="5437"/>
                    </a:cubicBezTo>
                    <a:close/>
                    <a:moveTo>
                      <a:pt x="8327" y="5437"/>
                    </a:moveTo>
                    <a:close/>
                    <a:moveTo>
                      <a:pt x="4452" y="2668"/>
                    </a:moveTo>
                    <a:lnTo>
                      <a:pt x="3917" y="2977"/>
                    </a:lnTo>
                    <a:cubicBezTo>
                      <a:pt x="3984" y="3117"/>
                      <a:pt x="4024" y="3272"/>
                      <a:pt x="4024" y="3438"/>
                    </a:cubicBezTo>
                    <a:cubicBezTo>
                      <a:pt x="4024" y="3659"/>
                      <a:pt x="3957" y="3864"/>
                      <a:pt x="3843" y="4035"/>
                    </a:cubicBezTo>
                    <a:lnTo>
                      <a:pt x="4847" y="4615"/>
                    </a:lnTo>
                    <a:cubicBezTo>
                      <a:pt x="4912" y="4551"/>
                      <a:pt x="4999" y="4511"/>
                      <a:pt x="5098" y="4511"/>
                    </a:cubicBezTo>
                    <a:cubicBezTo>
                      <a:pt x="5295" y="4511"/>
                      <a:pt x="5455" y="4671"/>
                      <a:pt x="5455" y="4869"/>
                    </a:cubicBezTo>
                    <a:cubicBezTo>
                      <a:pt x="5455" y="5067"/>
                      <a:pt x="5295" y="5226"/>
                      <a:pt x="5098" y="5226"/>
                    </a:cubicBezTo>
                    <a:cubicBezTo>
                      <a:pt x="4900" y="5226"/>
                      <a:pt x="4740" y="5067"/>
                      <a:pt x="4740" y="4869"/>
                    </a:cubicBezTo>
                    <a:cubicBezTo>
                      <a:pt x="4740" y="4834"/>
                      <a:pt x="4750" y="4803"/>
                      <a:pt x="4760" y="4770"/>
                    </a:cubicBezTo>
                    <a:lnTo>
                      <a:pt x="3728" y="4174"/>
                    </a:lnTo>
                    <a:cubicBezTo>
                      <a:pt x="3532" y="4380"/>
                      <a:pt x="3258" y="4510"/>
                      <a:pt x="2950" y="4510"/>
                    </a:cubicBezTo>
                    <a:cubicBezTo>
                      <a:pt x="2358" y="4510"/>
                      <a:pt x="1877" y="4029"/>
                      <a:pt x="1877" y="3437"/>
                    </a:cubicBezTo>
                    <a:cubicBezTo>
                      <a:pt x="1877" y="2844"/>
                      <a:pt x="2358" y="2363"/>
                      <a:pt x="2950" y="2363"/>
                    </a:cubicBezTo>
                    <a:cubicBezTo>
                      <a:pt x="3314" y="2363"/>
                      <a:pt x="3633" y="2544"/>
                      <a:pt x="3828" y="2820"/>
                    </a:cubicBezTo>
                    <a:lnTo>
                      <a:pt x="4395" y="2493"/>
                    </a:lnTo>
                    <a:cubicBezTo>
                      <a:pt x="4388" y="2450"/>
                      <a:pt x="4382" y="2408"/>
                      <a:pt x="4382" y="2363"/>
                    </a:cubicBezTo>
                    <a:cubicBezTo>
                      <a:pt x="4382" y="1968"/>
                      <a:pt x="4702" y="1647"/>
                      <a:pt x="5098" y="1647"/>
                    </a:cubicBezTo>
                    <a:cubicBezTo>
                      <a:pt x="5493" y="1647"/>
                      <a:pt x="5814" y="1967"/>
                      <a:pt x="5814" y="2363"/>
                    </a:cubicBezTo>
                    <a:cubicBezTo>
                      <a:pt x="5814" y="2758"/>
                      <a:pt x="5494" y="3079"/>
                      <a:pt x="5098" y="3079"/>
                    </a:cubicBezTo>
                    <a:cubicBezTo>
                      <a:pt x="4811" y="3079"/>
                      <a:pt x="4566" y="2910"/>
                      <a:pt x="4452" y="2668"/>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 name="ïšḷíḋê">
                <a:extLst>
                  <a:ext uri="{FF2B5EF4-FFF2-40B4-BE49-F238E27FC236}">
                    <a16:creationId xmlns:a16="http://schemas.microsoft.com/office/drawing/2014/main" id="{A5389A1A-028D-4D12-9987-B48ACEC9D0AB}"/>
                  </a:ext>
                </a:extLst>
              </p:cNvPr>
              <p:cNvGrpSpPr/>
              <p:nvPr/>
            </p:nvGrpSpPr>
            <p:grpSpPr>
              <a:xfrm>
                <a:off x="4284205" y="2187244"/>
                <a:ext cx="3609043" cy="3600000"/>
                <a:chOff x="4866024" y="1832200"/>
                <a:chExt cx="3609043" cy="3600000"/>
              </a:xfrm>
            </p:grpSpPr>
            <p:sp>
              <p:nvSpPr>
                <p:cNvPr id="12" name="íŝ1íḑe">
                  <a:extLst>
                    <a:ext uri="{FF2B5EF4-FFF2-40B4-BE49-F238E27FC236}">
                      <a16:creationId xmlns:a16="http://schemas.microsoft.com/office/drawing/2014/main" id="{69CADDF1-38E5-403A-B840-0B8748C0AF4D}"/>
                    </a:ext>
                  </a:extLst>
                </p:cNvPr>
                <p:cNvSpPr/>
                <p:nvPr/>
              </p:nvSpPr>
              <p:spPr>
                <a:xfrm flipH="1">
                  <a:off x="4875067" y="1832200"/>
                  <a:ext cx="3600000" cy="3600000"/>
                </a:xfrm>
                <a:prstGeom prst="blockArc">
                  <a:avLst>
                    <a:gd name="adj1" fmla="val 16200000"/>
                    <a:gd name="adj2" fmla="val 0"/>
                    <a:gd name="adj3" fmla="val 16361"/>
                  </a:avLst>
                </a:prstGeom>
                <a:solidFill>
                  <a:schemeClr val="tx2">
                    <a:alpha val="15000"/>
                  </a:schemeClr>
                </a:solidFill>
                <a:ln w="6055" cap="flat">
                  <a:solidFill>
                    <a:schemeClr val="tx1"/>
                  </a:solidFill>
                  <a:prstDash val="solid"/>
                  <a:miter/>
                </a:ln>
              </p:spPr>
              <p:txBody>
                <a:bodyPr wrap="square" lIns="91440" tIns="45720" rIns="91440" bIns="45720" rtlCol="0" anchor="ctr">
                  <a:noAutofit/>
                </a:bodyPr>
                <a:lstStyle/>
                <a:p>
                  <a:pPr algn="ctr">
                    <a:lnSpc>
                      <a:spcPct val="130000"/>
                    </a:lnSpc>
                  </a:pPr>
                  <a:endParaRPr kumimoji="1" lang="zh-CN" altLang="en-US" sz="1000"/>
                </a:p>
              </p:txBody>
            </p:sp>
            <p:sp>
              <p:nvSpPr>
                <p:cNvPr id="13" name="iŝḻîḋê">
                  <a:extLst>
                    <a:ext uri="{FF2B5EF4-FFF2-40B4-BE49-F238E27FC236}">
                      <a16:creationId xmlns:a16="http://schemas.microsoft.com/office/drawing/2014/main" id="{A543EC76-7CBE-469D-B762-D166823B652A}"/>
                    </a:ext>
                  </a:extLst>
                </p:cNvPr>
                <p:cNvSpPr/>
                <p:nvPr/>
              </p:nvSpPr>
              <p:spPr>
                <a:xfrm>
                  <a:off x="4866024" y="1832200"/>
                  <a:ext cx="3600000" cy="3600000"/>
                </a:xfrm>
                <a:prstGeom prst="blockArc">
                  <a:avLst>
                    <a:gd name="adj1" fmla="val 16200000"/>
                    <a:gd name="adj2" fmla="val 0"/>
                    <a:gd name="adj3" fmla="val 16361"/>
                  </a:avLst>
                </a:prstGeom>
                <a:solidFill>
                  <a:schemeClr val="tx2">
                    <a:alpha val="15000"/>
                  </a:schemeClr>
                </a:solidFill>
                <a:ln w="6055" cap="flat">
                  <a:solidFill>
                    <a:schemeClr val="tx1"/>
                  </a:solidFill>
                  <a:prstDash val="solid"/>
                  <a:miter/>
                </a:ln>
              </p:spPr>
              <p:txBody>
                <a:bodyPr wrap="square" lIns="91440" tIns="45720" rIns="91440" bIns="45720" rtlCol="0" anchor="ctr">
                  <a:noAutofit/>
                </a:bodyPr>
                <a:lstStyle/>
                <a:p>
                  <a:pPr algn="ctr">
                    <a:lnSpc>
                      <a:spcPct val="130000"/>
                    </a:lnSpc>
                  </a:pPr>
                  <a:endParaRPr kumimoji="1" lang="zh-CN" altLang="en-US" sz="1000"/>
                </a:p>
              </p:txBody>
            </p:sp>
            <p:sp>
              <p:nvSpPr>
                <p:cNvPr id="14" name="íşļïdè">
                  <a:extLst>
                    <a:ext uri="{FF2B5EF4-FFF2-40B4-BE49-F238E27FC236}">
                      <a16:creationId xmlns:a16="http://schemas.microsoft.com/office/drawing/2014/main" id="{B78CE3B9-A225-45BC-AC33-5CC75702B0D5}"/>
                    </a:ext>
                  </a:extLst>
                </p:cNvPr>
                <p:cNvSpPr/>
                <p:nvPr/>
              </p:nvSpPr>
              <p:spPr>
                <a:xfrm flipH="1" flipV="1">
                  <a:off x="4875067" y="1832200"/>
                  <a:ext cx="3600000" cy="3600000"/>
                </a:xfrm>
                <a:prstGeom prst="blockArc">
                  <a:avLst>
                    <a:gd name="adj1" fmla="val 16200000"/>
                    <a:gd name="adj2" fmla="val 0"/>
                    <a:gd name="adj3" fmla="val 16361"/>
                  </a:avLst>
                </a:prstGeom>
                <a:solidFill>
                  <a:schemeClr val="tx2">
                    <a:alpha val="15000"/>
                  </a:schemeClr>
                </a:solidFill>
                <a:ln w="6055" cap="flat">
                  <a:solidFill>
                    <a:schemeClr val="tx1"/>
                  </a:solidFill>
                  <a:prstDash val="solid"/>
                  <a:miter/>
                </a:ln>
              </p:spPr>
              <p:txBody>
                <a:bodyPr wrap="square" lIns="91440" tIns="45720" rIns="91440" bIns="45720" rtlCol="0" anchor="ctr">
                  <a:noAutofit/>
                </a:bodyPr>
                <a:lstStyle/>
                <a:p>
                  <a:pPr algn="ctr">
                    <a:lnSpc>
                      <a:spcPct val="130000"/>
                    </a:lnSpc>
                  </a:pPr>
                  <a:endParaRPr kumimoji="1" lang="zh-CN" altLang="en-US" sz="1000"/>
                </a:p>
              </p:txBody>
            </p:sp>
            <p:sp>
              <p:nvSpPr>
                <p:cNvPr id="15" name="îSḷïḓe">
                  <a:extLst>
                    <a:ext uri="{FF2B5EF4-FFF2-40B4-BE49-F238E27FC236}">
                      <a16:creationId xmlns:a16="http://schemas.microsoft.com/office/drawing/2014/main" id="{65347558-D95F-4988-BB55-F06FE5D5212C}"/>
                    </a:ext>
                  </a:extLst>
                </p:cNvPr>
                <p:cNvSpPr/>
                <p:nvPr/>
              </p:nvSpPr>
              <p:spPr>
                <a:xfrm flipV="1">
                  <a:off x="4866024" y="1832200"/>
                  <a:ext cx="3600000" cy="3600000"/>
                </a:xfrm>
                <a:prstGeom prst="blockArc">
                  <a:avLst>
                    <a:gd name="adj1" fmla="val 16200000"/>
                    <a:gd name="adj2" fmla="val 0"/>
                    <a:gd name="adj3" fmla="val 16361"/>
                  </a:avLst>
                </a:prstGeom>
                <a:solidFill>
                  <a:schemeClr val="tx2">
                    <a:alpha val="15000"/>
                  </a:schemeClr>
                </a:solidFill>
                <a:ln w="6055" cap="flat">
                  <a:solidFill>
                    <a:schemeClr val="tx1"/>
                  </a:solidFill>
                  <a:prstDash val="solid"/>
                  <a:miter/>
                </a:ln>
              </p:spPr>
              <p:txBody>
                <a:bodyPr wrap="square" lIns="91440" tIns="45720" rIns="91440" bIns="45720" rtlCol="0" anchor="ctr">
                  <a:noAutofit/>
                </a:bodyPr>
                <a:lstStyle/>
                <a:p>
                  <a:pPr algn="ctr">
                    <a:lnSpc>
                      <a:spcPct val="130000"/>
                    </a:lnSpc>
                  </a:pPr>
                  <a:endParaRPr kumimoji="1" lang="zh-CN" altLang="en-US" sz="1000"/>
                </a:p>
              </p:txBody>
            </p:sp>
          </p:grpSp>
        </p:grpSp>
      </p:grpSp>
    </p:spTree>
    <p:custDataLst>
      <p:tags r:id="rId2"/>
    </p:custDataLst>
    <p:extLst>
      <p:ext uri="{BB962C8B-B14F-4D97-AF65-F5344CB8AC3E}">
        <p14:creationId xmlns:p14="http://schemas.microsoft.com/office/powerpoint/2010/main" val="24812888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îŝ1iḑê"/>
        <p:cNvGrpSpPr/>
        <p:nvPr/>
      </p:nvGrpSpPr>
      <p:grpSpPr>
        <a:xfrm>
          <a:off x="0" y="0"/>
          <a:ext cx="0" cy="0"/>
          <a:chOff x="0" y="0"/>
          <a:chExt cx="0" cy="0"/>
        </a:xfrm>
      </p:grpSpPr>
      <p:sp>
        <p:nvSpPr>
          <p:cNvPr id="2" name="íṥḷîde">
            <a:extLst>
              <a:ext uri="{FF2B5EF4-FFF2-40B4-BE49-F238E27FC236}">
                <a16:creationId xmlns:a16="http://schemas.microsoft.com/office/drawing/2014/main" id="{15D23F98-B530-41D6-93BD-DF3ED197F2A2}"/>
              </a:ext>
            </a:extLst>
          </p:cNvPr>
          <p:cNvSpPr>
            <a:spLocks noGrp="1"/>
          </p:cNvSpPr>
          <p:nvPr>
            <p:ph type="title"/>
          </p:nvPr>
        </p:nvSpPr>
        <p:spPr>
          <a:xfrm>
            <a:off x="671128" y="4783005"/>
            <a:ext cx="4429393" cy="1028700"/>
          </a:xfrm>
        </p:spPr>
        <p:txBody>
          <a:bodyPr>
            <a:normAutofit/>
          </a:bodyPr>
          <a:lstStyle/>
          <a:p>
            <a:r>
              <a:rPr lang="en-US" altLang="zh-CN" dirty="0"/>
              <a:t>Unified fonts make reading more fluent.</a:t>
            </a:r>
            <a:endParaRPr lang="zh-CN" altLang="en-US" dirty="0"/>
          </a:p>
        </p:txBody>
      </p:sp>
      <p:sp>
        <p:nvSpPr>
          <p:cNvPr id="3" name="iŝlïdê">
            <a:extLst>
              <a:ext uri="{FF2B5EF4-FFF2-40B4-BE49-F238E27FC236}">
                <a16:creationId xmlns:a16="http://schemas.microsoft.com/office/drawing/2014/main" id="{11DB695D-B3D1-4B71-A570-8A47D25DC3C4}"/>
              </a:ext>
            </a:extLst>
          </p:cNvPr>
          <p:cNvSpPr>
            <a:spLocks noGrp="1"/>
          </p:cNvSpPr>
          <p:nvPr>
            <p:ph type="sldNum" sz="quarter" idx="12"/>
          </p:nvPr>
        </p:nvSpPr>
        <p:spPr/>
        <p:txBody>
          <a:bodyPr/>
          <a:lstStyle/>
          <a:p>
            <a:fld id="{7F65B630-C7FF-41C0-9923-C5E5E29EED81}" type="slidenum">
              <a:rPr lang="zh-CN" altLang="en-US" smtClean="0"/>
              <a:t>15</a:t>
            </a:fld>
            <a:endParaRPr lang="zh-CN" altLang="en-US"/>
          </a:p>
        </p:txBody>
      </p:sp>
      <p:grpSp>
        <p:nvGrpSpPr>
          <p:cNvPr id="4" name="íṣḻíde">
            <a:extLst>
              <a:ext uri="{FF2B5EF4-FFF2-40B4-BE49-F238E27FC236}">
                <a16:creationId xmlns:a16="http://schemas.microsoft.com/office/drawing/2014/main" id="{80847293-F5F9-4011-B88D-416C5DA2B23E}"/>
              </a:ext>
            </a:extLst>
          </p:cNvPr>
          <p:cNvGrpSpPr>
            <a:grpSpLocks noChangeAspect="1"/>
          </p:cNvGrpSpPr>
          <p:nvPr/>
        </p:nvGrpSpPr>
        <p:grpSpPr>
          <a:xfrm>
            <a:off x="562942" y="842031"/>
            <a:ext cx="11066116" cy="5003800"/>
            <a:chOff x="660400" y="1130300"/>
            <a:chExt cx="11066116" cy="5003800"/>
          </a:xfrm>
        </p:grpSpPr>
        <p:graphicFrame>
          <p:nvGraphicFramePr>
            <p:cNvPr id="5" name="isḷíďe">
              <a:extLst>
                <a:ext uri="{FF2B5EF4-FFF2-40B4-BE49-F238E27FC236}">
                  <a16:creationId xmlns:a16="http://schemas.microsoft.com/office/drawing/2014/main" id="{04C53398-982A-400B-B182-0CC7BF8C22A7}"/>
                </a:ext>
              </a:extLst>
            </p:cNvPr>
            <p:cNvGraphicFramePr/>
            <p:nvPr>
              <p:extLst>
                <p:ext uri="{D42A27DB-BD31-4B8C-83A1-F6EECF244321}">
                  <p14:modId xmlns:p14="http://schemas.microsoft.com/office/powerpoint/2010/main" val="1229985515"/>
                </p:ext>
              </p:extLst>
            </p:nvPr>
          </p:nvGraphicFramePr>
          <p:xfrm>
            <a:off x="660400" y="1130300"/>
            <a:ext cx="10858499" cy="3473884"/>
          </p:xfrm>
          <a:graphic>
            <a:graphicData uri="http://schemas.openxmlformats.org/drawingml/2006/chart">
              <c:chart xmlns:c="http://schemas.openxmlformats.org/drawingml/2006/chart" xmlns:r="http://schemas.openxmlformats.org/officeDocument/2006/relationships" r:id="rId4"/>
            </a:graphicData>
          </a:graphic>
        </p:graphicFrame>
        <p:grpSp>
          <p:nvGrpSpPr>
            <p:cNvPr id="6" name="ïṥḻïḓê">
              <a:extLst>
                <a:ext uri="{FF2B5EF4-FFF2-40B4-BE49-F238E27FC236}">
                  <a16:creationId xmlns:a16="http://schemas.microsoft.com/office/drawing/2014/main" id="{26E21985-AF2F-4D60-83F9-AB510257806A}"/>
                </a:ext>
              </a:extLst>
            </p:cNvPr>
            <p:cNvGrpSpPr/>
            <p:nvPr/>
          </p:nvGrpSpPr>
          <p:grpSpPr>
            <a:xfrm>
              <a:off x="7188938" y="5107893"/>
              <a:ext cx="2241503" cy="1026207"/>
              <a:chOff x="7188938" y="5107893"/>
              <a:chExt cx="2241503" cy="1026207"/>
            </a:xfrm>
          </p:grpSpPr>
          <p:sp>
            <p:nvSpPr>
              <p:cNvPr id="11" name="iS1idê">
                <a:extLst>
                  <a:ext uri="{FF2B5EF4-FFF2-40B4-BE49-F238E27FC236}">
                    <a16:creationId xmlns:a16="http://schemas.microsoft.com/office/drawing/2014/main" id="{7F67C8F9-719C-40B6-87B4-4C3CBBB61F74}"/>
                  </a:ext>
                </a:extLst>
              </p:cNvPr>
              <p:cNvSpPr txBox="1"/>
              <p:nvPr/>
            </p:nvSpPr>
            <p:spPr>
              <a:xfrm flipH="1">
                <a:off x="7188938" y="5537918"/>
                <a:ext cx="2230486" cy="5961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46800" rIns="180000" bIns="46800" anchor="ctr" anchorCtr="0" forceAA="0" compatLnSpc="1">
                <a:prstTxWarp prst="textNoShape">
                  <a:avLst/>
                </a:prstTxWarp>
                <a:noAutofit/>
              </a:bodyPr>
              <a:lstStyle/>
              <a:p>
                <a:pPr defTabSz="913765">
                  <a:lnSpc>
                    <a:spcPct val="150000"/>
                  </a:lnSpc>
                  <a:buSzPct val="25000"/>
                  <a:defRPr/>
                </a:pPr>
                <a:r>
                  <a:rPr lang="en-US" altLang="zh-CN" sz="1050" dirty="0">
                    <a:solidFill>
                      <a:schemeClr val="tx1"/>
                    </a:solidFill>
                  </a:rPr>
                  <a:t>Theme color makes PPT more convenient to change. </a:t>
                </a:r>
              </a:p>
            </p:txBody>
          </p:sp>
          <p:sp>
            <p:nvSpPr>
              <p:cNvPr id="12" name="iṧḻîḓè">
                <a:extLst>
                  <a:ext uri="{FF2B5EF4-FFF2-40B4-BE49-F238E27FC236}">
                    <a16:creationId xmlns:a16="http://schemas.microsoft.com/office/drawing/2014/main" id="{ADC77187-1542-4C96-8112-1AC933D3AF56}"/>
                  </a:ext>
                </a:extLst>
              </p:cNvPr>
              <p:cNvSpPr txBox="1"/>
              <p:nvPr/>
            </p:nvSpPr>
            <p:spPr>
              <a:xfrm flipH="1">
                <a:off x="7199955" y="5107893"/>
                <a:ext cx="2230486" cy="5961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46800" rIns="180000" bIns="46800" anchor="ctr" anchorCtr="0" forceAA="0" compatLnSpc="1">
                <a:prstTxWarp prst="textNoShape">
                  <a:avLst/>
                </a:prstTxWarp>
                <a:noAutofit/>
              </a:bodyPr>
              <a:lstStyle/>
              <a:p>
                <a:r>
                  <a:rPr lang="en-US" altLang="zh-CN" b="1" dirty="0">
                    <a:solidFill>
                      <a:schemeClr val="tx1"/>
                    </a:solidFill>
                  </a:rPr>
                  <a:t>+ 4365</a:t>
                </a:r>
              </a:p>
            </p:txBody>
          </p:sp>
        </p:grpSp>
        <p:grpSp>
          <p:nvGrpSpPr>
            <p:cNvPr id="7" name="iṧḻiḍe">
              <a:extLst>
                <a:ext uri="{FF2B5EF4-FFF2-40B4-BE49-F238E27FC236}">
                  <a16:creationId xmlns:a16="http://schemas.microsoft.com/office/drawing/2014/main" id="{AED1FFE1-7CC1-4198-BA8D-7C6838494409}"/>
                </a:ext>
              </a:extLst>
            </p:cNvPr>
            <p:cNvGrpSpPr/>
            <p:nvPr/>
          </p:nvGrpSpPr>
          <p:grpSpPr>
            <a:xfrm>
              <a:off x="9485013" y="5107893"/>
              <a:ext cx="2241503" cy="1026207"/>
              <a:chOff x="9485013" y="5107893"/>
              <a:chExt cx="2241503" cy="1026207"/>
            </a:xfrm>
          </p:grpSpPr>
          <p:sp>
            <p:nvSpPr>
              <p:cNvPr id="9" name="i$ļiďè">
                <a:extLst>
                  <a:ext uri="{FF2B5EF4-FFF2-40B4-BE49-F238E27FC236}">
                    <a16:creationId xmlns:a16="http://schemas.microsoft.com/office/drawing/2014/main" id="{88344123-3FCF-4941-9569-334F99C0609F}"/>
                  </a:ext>
                </a:extLst>
              </p:cNvPr>
              <p:cNvSpPr txBox="1"/>
              <p:nvPr/>
            </p:nvSpPr>
            <p:spPr>
              <a:xfrm flipH="1">
                <a:off x="9485013" y="5537918"/>
                <a:ext cx="2230486" cy="5961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46800" rIns="180000" bIns="46800" anchor="ctr" anchorCtr="0" forceAA="0" compatLnSpc="1">
                <a:prstTxWarp prst="textNoShape">
                  <a:avLst/>
                </a:prstTxWarp>
                <a:noAutofit/>
              </a:bodyPr>
              <a:lstStyle/>
              <a:p>
                <a:pPr defTabSz="913765">
                  <a:lnSpc>
                    <a:spcPct val="150000"/>
                  </a:lnSpc>
                  <a:buSzPct val="25000"/>
                  <a:defRPr/>
                </a:pPr>
                <a:r>
                  <a:rPr lang="en-US" altLang="zh-CN" sz="1050" dirty="0">
                    <a:solidFill>
                      <a:schemeClr val="tx1"/>
                    </a:solidFill>
                  </a:rPr>
                  <a:t>Theme color makes PPT more convenient to change. </a:t>
                </a:r>
              </a:p>
            </p:txBody>
          </p:sp>
          <p:sp>
            <p:nvSpPr>
              <p:cNvPr id="10" name="ïsḷíḑé">
                <a:extLst>
                  <a:ext uri="{FF2B5EF4-FFF2-40B4-BE49-F238E27FC236}">
                    <a16:creationId xmlns:a16="http://schemas.microsoft.com/office/drawing/2014/main" id="{74AFD22A-5B4C-4463-BD29-7E65D2B6DC73}"/>
                  </a:ext>
                </a:extLst>
              </p:cNvPr>
              <p:cNvSpPr txBox="1"/>
              <p:nvPr/>
            </p:nvSpPr>
            <p:spPr>
              <a:xfrm flipH="1">
                <a:off x="9496030" y="5107893"/>
                <a:ext cx="2230486" cy="59618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46800" rIns="180000" bIns="46800" anchor="ctr" anchorCtr="0" forceAA="0" compatLnSpc="1">
                <a:prstTxWarp prst="textNoShape">
                  <a:avLst/>
                </a:prstTxWarp>
                <a:noAutofit/>
              </a:bodyPr>
              <a:lstStyle/>
              <a:p>
                <a:r>
                  <a:rPr lang="en-US" altLang="zh-CN" b="1" dirty="0">
                    <a:solidFill>
                      <a:schemeClr val="tx1"/>
                    </a:solidFill>
                  </a:rPr>
                  <a:t>- 2457</a:t>
                </a:r>
              </a:p>
            </p:txBody>
          </p:sp>
        </p:grpSp>
      </p:grpSp>
    </p:spTree>
    <p:custDataLst>
      <p:tags r:id="rId2"/>
    </p:custDataLst>
    <p:extLst>
      <p:ext uri="{BB962C8B-B14F-4D97-AF65-F5344CB8AC3E}">
        <p14:creationId xmlns:p14="http://schemas.microsoft.com/office/powerpoint/2010/main" val="11030021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i$ḻíḓe"/>
        <p:cNvGrpSpPr/>
        <p:nvPr/>
      </p:nvGrpSpPr>
      <p:grpSpPr>
        <a:xfrm>
          <a:off x="0" y="0"/>
          <a:ext cx="0" cy="0"/>
          <a:chOff x="0" y="0"/>
          <a:chExt cx="0" cy="0"/>
        </a:xfrm>
      </p:grpSpPr>
      <p:sp>
        <p:nvSpPr>
          <p:cNvPr id="3" name="î$ļiḋè">
            <a:extLst>
              <a:ext uri="{FF2B5EF4-FFF2-40B4-BE49-F238E27FC236}">
                <a16:creationId xmlns:a16="http://schemas.microsoft.com/office/drawing/2014/main" id="{DFD52094-98C0-4141-A04B-98B9DF4DFA73}"/>
              </a:ext>
            </a:extLst>
          </p:cNvPr>
          <p:cNvSpPr>
            <a:spLocks noGrp="1"/>
          </p:cNvSpPr>
          <p:nvPr>
            <p:ph type="body" sz="quarter" idx="13"/>
          </p:nvPr>
        </p:nvSpPr>
        <p:spPr/>
        <p:txBody>
          <a:bodyPr/>
          <a:lstStyle/>
          <a:p>
            <a:r>
              <a:rPr lang="en-GB" altLang="zh-CN" dirty="0"/>
              <a:t>Thank you for </a:t>
            </a:r>
          </a:p>
          <a:p>
            <a:r>
              <a:rPr lang="en-GB" altLang="zh-CN" dirty="0"/>
              <a:t>watching.</a:t>
            </a:r>
          </a:p>
        </p:txBody>
      </p:sp>
      <p:sp>
        <p:nvSpPr>
          <p:cNvPr id="13" name="iṣľíḋe">
            <a:extLst>
              <a:ext uri="{FF2B5EF4-FFF2-40B4-BE49-F238E27FC236}">
                <a16:creationId xmlns:a16="http://schemas.microsoft.com/office/drawing/2014/main" id="{B86A2111-C0FE-4CD4-9288-2D79BC689A4A}"/>
              </a:ext>
            </a:extLst>
          </p:cNvPr>
          <p:cNvSpPr>
            <a:spLocks noGrp="1"/>
          </p:cNvSpPr>
          <p:nvPr>
            <p:ph type="subTitle" idx="1"/>
          </p:nvPr>
        </p:nvSpPr>
        <p:spPr/>
        <p:txBody>
          <a:bodyPr/>
          <a:lstStyle/>
          <a:p>
            <a:r>
              <a:rPr lang="en-US" altLang="zh-CN" dirty="0"/>
              <a:t>You can enter subtitle here</a:t>
            </a:r>
          </a:p>
        </p:txBody>
      </p:sp>
      <p:sp>
        <p:nvSpPr>
          <p:cNvPr id="4" name="íş1ïḓé">
            <a:extLst>
              <a:ext uri="{FF2B5EF4-FFF2-40B4-BE49-F238E27FC236}">
                <a16:creationId xmlns:a16="http://schemas.microsoft.com/office/drawing/2014/main" id="{0280FE23-3FD0-4989-BBD8-F98469242DB8}"/>
              </a:ext>
            </a:extLst>
          </p:cNvPr>
          <p:cNvSpPr>
            <a:spLocks noGrp="1"/>
          </p:cNvSpPr>
          <p:nvPr>
            <p:ph type="body" sz="quarter" idx="14"/>
          </p:nvPr>
        </p:nvSpPr>
        <p:spPr/>
        <p:txBody>
          <a:bodyPr/>
          <a:lstStyle/>
          <a:p>
            <a:r>
              <a:rPr lang="en-GB" altLang="zh-CN" dirty="0"/>
              <a:t>Speaker name and title</a:t>
            </a:r>
          </a:p>
        </p:txBody>
      </p:sp>
      <p:sp>
        <p:nvSpPr>
          <p:cNvPr id="5" name="is1îdê">
            <a:extLst>
              <a:ext uri="{FF2B5EF4-FFF2-40B4-BE49-F238E27FC236}">
                <a16:creationId xmlns:a16="http://schemas.microsoft.com/office/drawing/2014/main" id="{929167BD-7790-467B-980C-709781C5646C}"/>
              </a:ext>
            </a:extLst>
          </p:cNvPr>
          <p:cNvSpPr>
            <a:spLocks noGrp="1"/>
          </p:cNvSpPr>
          <p:nvPr>
            <p:ph type="body" sz="quarter" idx="15"/>
          </p:nvPr>
        </p:nvSpPr>
        <p:spPr/>
        <p:txBody>
          <a:bodyPr/>
          <a:lstStyle/>
          <a:p>
            <a:r>
              <a:rPr lang="en-GB" altLang="zh-CN" dirty="0"/>
              <a:t>www.islide.cc</a:t>
            </a:r>
          </a:p>
        </p:txBody>
      </p:sp>
      <p:sp>
        <p:nvSpPr>
          <p:cNvPr id="14" name="iŝ1íḑè">
            <a:extLst>
              <a:ext uri="{FF2B5EF4-FFF2-40B4-BE49-F238E27FC236}">
                <a16:creationId xmlns:a16="http://schemas.microsoft.com/office/drawing/2014/main" id="{9F84B970-7021-4A70-9726-3FB46D96ECFE}"/>
              </a:ext>
            </a:extLst>
          </p:cNvPr>
          <p:cNvSpPr txBox="1">
            <a:spLocks/>
          </p:cNvSpPr>
          <p:nvPr/>
        </p:nvSpPr>
        <p:spPr>
          <a:xfrm>
            <a:off x="671367" y="513652"/>
            <a:ext cx="1039091" cy="296271"/>
          </a:xfrm>
          <a:prstGeom prst="rect">
            <a:avLst/>
          </a:prstGeom>
        </p:spPr>
        <p:txBody>
          <a:bodyPr vert="horz" lIns="91440" tIns="45720" rIns="91440" bIns="45720" rtlCol="0" anchor="ctr">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lang="en-US" altLang="en-US" sz="1200" kern="1200" dirty="0">
                <a:solidFill>
                  <a:srgbClr val="774A97"/>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lang="en-US" altLang="zh-CN" sz="1600" kern="1200" smtClean="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lang="en-US" altLang="zh-CN" sz="1400" kern="1200" smtClean="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lang="en-US" altLang="zh-CN" sz="1200" kern="1200" smtClean="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lang="zh-CN" altLang="en-US"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GB" altLang="zh-CN" b="1" dirty="0">
                <a:solidFill>
                  <a:schemeClr val="bg1"/>
                </a:solidFill>
              </a:rPr>
              <a:t>LOGO HERE</a:t>
            </a:r>
          </a:p>
        </p:txBody>
      </p:sp>
    </p:spTree>
    <p:custDataLst>
      <p:tags r:id="rId2"/>
    </p:custDataLst>
    <p:extLst>
      <p:ext uri="{BB962C8B-B14F-4D97-AF65-F5344CB8AC3E}">
        <p14:creationId xmlns:p14="http://schemas.microsoft.com/office/powerpoint/2010/main" val="24465438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íš1ïḍe"/>
        <p:cNvGrpSpPr/>
        <p:nvPr/>
      </p:nvGrpSpPr>
      <p:grpSpPr>
        <a:xfrm>
          <a:off x="0" y="0"/>
          <a:ext cx="0" cy="0"/>
          <a:chOff x="0" y="0"/>
          <a:chExt cx="0" cy="0"/>
        </a:xfrm>
      </p:grpSpPr>
      <p:sp>
        <p:nvSpPr>
          <p:cNvPr id="2" name="îs1íďè">
            <a:extLst>
              <a:ext uri="{FF2B5EF4-FFF2-40B4-BE49-F238E27FC236}">
                <a16:creationId xmlns:a16="http://schemas.microsoft.com/office/drawing/2014/main" id="{F6E5630C-55C7-4B48-8246-DF5FDB58B34E}"/>
              </a:ext>
            </a:extLst>
          </p:cNvPr>
          <p:cNvSpPr/>
          <p:nvPr/>
        </p:nvSpPr>
        <p:spPr>
          <a:xfrm>
            <a:off x="0" y="0"/>
            <a:ext cx="12192000" cy="6858000"/>
          </a:xfrm>
          <a:prstGeom prst="rect">
            <a:avLst/>
          </a:pr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7" name="iṥḻîdé">
            <a:extLst>
              <a:ext uri="{FF2B5EF4-FFF2-40B4-BE49-F238E27FC236}">
                <a16:creationId xmlns:a16="http://schemas.microsoft.com/office/drawing/2014/main" id="{C3B8E65B-8D23-4A0C-BA0F-4099D6663359}"/>
              </a:ext>
            </a:extLst>
          </p:cNvPr>
          <p:cNvGrpSpPr/>
          <p:nvPr/>
        </p:nvGrpSpPr>
        <p:grpSpPr>
          <a:xfrm>
            <a:off x="5252647" y="0"/>
            <a:ext cx="6939359" cy="6858000"/>
            <a:chOff x="5252643" y="0"/>
            <a:chExt cx="6939358" cy="6858000"/>
          </a:xfrm>
          <a:solidFill>
            <a:srgbClr val="F7F7F7"/>
          </a:solidFill>
        </p:grpSpPr>
        <p:sp>
          <p:nvSpPr>
            <p:cNvPr id="48" name="ísľídé">
              <a:extLst>
                <a:ext uri="{FF2B5EF4-FFF2-40B4-BE49-F238E27FC236}">
                  <a16:creationId xmlns:a16="http://schemas.microsoft.com/office/drawing/2014/main" id="{318E7F1B-E2A0-4D9A-826C-3801FAA34DB1}"/>
                </a:ext>
              </a:extLst>
            </p:cNvPr>
            <p:cNvSpPr>
              <a:spLocks/>
            </p:cNvSpPr>
            <p:nvPr/>
          </p:nvSpPr>
          <p:spPr>
            <a:xfrm rot="19800000">
              <a:off x="7350845" y="2199545"/>
              <a:ext cx="2772000" cy="2772000"/>
            </a:xfrm>
            <a:custGeom>
              <a:avLst/>
              <a:gdLst>
                <a:gd name="connsiteX0" fmla="*/ 786764 w 1905000"/>
                <a:gd name="connsiteY0" fmla="*/ 1857375 h 1866900"/>
                <a:gd name="connsiteX1" fmla="*/ 1116329 w 1905000"/>
                <a:gd name="connsiteY1" fmla="*/ 1857375 h 1866900"/>
                <a:gd name="connsiteX2" fmla="*/ 1047749 w 1905000"/>
                <a:gd name="connsiteY2" fmla="*/ 1866900 h 1866900"/>
                <a:gd name="connsiteX3" fmla="*/ 855344 w 1905000"/>
                <a:gd name="connsiteY3" fmla="*/ 1866900 h 1866900"/>
                <a:gd name="connsiteX4" fmla="*/ 786764 w 1905000"/>
                <a:gd name="connsiteY4" fmla="*/ 1857375 h 1866900"/>
                <a:gd name="connsiteX5" fmla="*/ 614362 w 1905000"/>
                <a:gd name="connsiteY5" fmla="*/ 1809750 h 1866900"/>
                <a:gd name="connsiteX6" fmla="*/ 1290637 w 1905000"/>
                <a:gd name="connsiteY6" fmla="*/ 1809750 h 1866900"/>
                <a:gd name="connsiteX7" fmla="*/ 1263967 w 1905000"/>
                <a:gd name="connsiteY7" fmla="*/ 1819275 h 1866900"/>
                <a:gd name="connsiteX8" fmla="*/ 640079 w 1905000"/>
                <a:gd name="connsiteY8" fmla="*/ 1819275 h 1866900"/>
                <a:gd name="connsiteX9" fmla="*/ 614362 w 1905000"/>
                <a:gd name="connsiteY9" fmla="*/ 1809750 h 1866900"/>
                <a:gd name="connsiteX10" fmla="*/ 509587 w 1905000"/>
                <a:gd name="connsiteY10" fmla="*/ 1762125 h 1866900"/>
                <a:gd name="connsiteX11" fmla="*/ 1396365 w 1905000"/>
                <a:gd name="connsiteY11" fmla="*/ 1762125 h 1866900"/>
                <a:gd name="connsiteX12" fmla="*/ 1377315 w 1905000"/>
                <a:gd name="connsiteY12" fmla="*/ 1771650 h 1866900"/>
                <a:gd name="connsiteX13" fmla="*/ 527685 w 1905000"/>
                <a:gd name="connsiteY13" fmla="*/ 1771650 h 1866900"/>
                <a:gd name="connsiteX14" fmla="*/ 509587 w 1905000"/>
                <a:gd name="connsiteY14" fmla="*/ 1762125 h 1866900"/>
                <a:gd name="connsiteX15" fmla="*/ 428625 w 1905000"/>
                <a:gd name="connsiteY15" fmla="*/ 1714500 h 1866900"/>
                <a:gd name="connsiteX16" fmla="*/ 1478280 w 1905000"/>
                <a:gd name="connsiteY16" fmla="*/ 1714500 h 1866900"/>
                <a:gd name="connsiteX17" fmla="*/ 1463040 w 1905000"/>
                <a:gd name="connsiteY17" fmla="*/ 1724025 h 1866900"/>
                <a:gd name="connsiteX18" fmla="*/ 443865 w 1905000"/>
                <a:gd name="connsiteY18" fmla="*/ 1724025 h 1866900"/>
                <a:gd name="connsiteX19" fmla="*/ 428625 w 1905000"/>
                <a:gd name="connsiteY19" fmla="*/ 1714500 h 1866900"/>
                <a:gd name="connsiteX20" fmla="*/ 362902 w 1905000"/>
                <a:gd name="connsiteY20" fmla="*/ 1666875 h 1866900"/>
                <a:gd name="connsiteX21" fmla="*/ 1544002 w 1905000"/>
                <a:gd name="connsiteY21" fmla="*/ 1666875 h 1866900"/>
                <a:gd name="connsiteX22" fmla="*/ 1531620 w 1905000"/>
                <a:gd name="connsiteY22" fmla="*/ 1676400 h 1866900"/>
                <a:gd name="connsiteX23" fmla="*/ 375285 w 1905000"/>
                <a:gd name="connsiteY23" fmla="*/ 1676400 h 1866900"/>
                <a:gd name="connsiteX24" fmla="*/ 362902 w 1905000"/>
                <a:gd name="connsiteY24" fmla="*/ 1666875 h 1866900"/>
                <a:gd name="connsiteX25" fmla="*/ 306705 w 1905000"/>
                <a:gd name="connsiteY25" fmla="*/ 1619250 h 1866900"/>
                <a:gd name="connsiteX26" fmla="*/ 1599247 w 1905000"/>
                <a:gd name="connsiteY26" fmla="*/ 1619250 h 1866900"/>
                <a:gd name="connsiteX27" fmla="*/ 1588770 w 1905000"/>
                <a:gd name="connsiteY27" fmla="*/ 1628775 h 1866900"/>
                <a:gd name="connsiteX28" fmla="*/ 317182 w 1905000"/>
                <a:gd name="connsiteY28" fmla="*/ 1628775 h 1866900"/>
                <a:gd name="connsiteX29" fmla="*/ 306705 w 1905000"/>
                <a:gd name="connsiteY29" fmla="*/ 1619250 h 1866900"/>
                <a:gd name="connsiteX30" fmla="*/ 258127 w 1905000"/>
                <a:gd name="connsiteY30" fmla="*/ 1571625 h 1866900"/>
                <a:gd name="connsiteX31" fmla="*/ 1646872 w 1905000"/>
                <a:gd name="connsiteY31" fmla="*/ 1571625 h 1866900"/>
                <a:gd name="connsiteX32" fmla="*/ 1637347 w 1905000"/>
                <a:gd name="connsiteY32" fmla="*/ 1581150 h 1866900"/>
                <a:gd name="connsiteX33" fmla="*/ 266699 w 1905000"/>
                <a:gd name="connsiteY33" fmla="*/ 1581150 h 1866900"/>
                <a:gd name="connsiteX34" fmla="*/ 258127 w 1905000"/>
                <a:gd name="connsiteY34" fmla="*/ 1571625 h 1866900"/>
                <a:gd name="connsiteX35" fmla="*/ 216217 w 1905000"/>
                <a:gd name="connsiteY35" fmla="*/ 1524000 h 1866900"/>
                <a:gd name="connsiteX36" fmla="*/ 1687830 w 1905000"/>
                <a:gd name="connsiteY36" fmla="*/ 1524000 h 1866900"/>
                <a:gd name="connsiteX37" fmla="*/ 1680209 w 1905000"/>
                <a:gd name="connsiteY37" fmla="*/ 1533525 h 1866900"/>
                <a:gd name="connsiteX38" fmla="*/ 223837 w 1905000"/>
                <a:gd name="connsiteY38" fmla="*/ 1533525 h 1866900"/>
                <a:gd name="connsiteX39" fmla="*/ 216217 w 1905000"/>
                <a:gd name="connsiteY39" fmla="*/ 1524000 h 1866900"/>
                <a:gd name="connsiteX40" fmla="*/ 180022 w 1905000"/>
                <a:gd name="connsiteY40" fmla="*/ 1476375 h 1866900"/>
                <a:gd name="connsiteX41" fmla="*/ 1724977 w 1905000"/>
                <a:gd name="connsiteY41" fmla="*/ 1476375 h 1866900"/>
                <a:gd name="connsiteX42" fmla="*/ 1718310 w 1905000"/>
                <a:gd name="connsiteY42" fmla="*/ 1485900 h 1866900"/>
                <a:gd name="connsiteX43" fmla="*/ 186690 w 1905000"/>
                <a:gd name="connsiteY43" fmla="*/ 1485900 h 1866900"/>
                <a:gd name="connsiteX44" fmla="*/ 180022 w 1905000"/>
                <a:gd name="connsiteY44" fmla="*/ 1476375 h 1866900"/>
                <a:gd name="connsiteX45" fmla="*/ 147637 w 1905000"/>
                <a:gd name="connsiteY45" fmla="*/ 1428750 h 1866900"/>
                <a:gd name="connsiteX46" fmla="*/ 1756410 w 1905000"/>
                <a:gd name="connsiteY46" fmla="*/ 1428750 h 1866900"/>
                <a:gd name="connsiteX47" fmla="*/ 1750695 w 1905000"/>
                <a:gd name="connsiteY47" fmla="*/ 1438275 h 1866900"/>
                <a:gd name="connsiteX48" fmla="*/ 153352 w 1905000"/>
                <a:gd name="connsiteY48" fmla="*/ 1438275 h 1866900"/>
                <a:gd name="connsiteX49" fmla="*/ 147637 w 1905000"/>
                <a:gd name="connsiteY49" fmla="*/ 1428750 h 1866900"/>
                <a:gd name="connsiteX50" fmla="*/ 119062 w 1905000"/>
                <a:gd name="connsiteY50" fmla="*/ 1381125 h 1866900"/>
                <a:gd name="connsiteX51" fmla="*/ 1785937 w 1905000"/>
                <a:gd name="connsiteY51" fmla="*/ 1381125 h 1866900"/>
                <a:gd name="connsiteX52" fmla="*/ 1780222 w 1905000"/>
                <a:gd name="connsiteY52" fmla="*/ 1390650 h 1866900"/>
                <a:gd name="connsiteX53" fmla="*/ 124777 w 1905000"/>
                <a:gd name="connsiteY53" fmla="*/ 1390650 h 1866900"/>
                <a:gd name="connsiteX54" fmla="*/ 119062 w 1905000"/>
                <a:gd name="connsiteY54" fmla="*/ 1381125 h 1866900"/>
                <a:gd name="connsiteX55" fmla="*/ 95250 w 1905000"/>
                <a:gd name="connsiteY55" fmla="*/ 1333500 h 1866900"/>
                <a:gd name="connsiteX56" fmla="*/ 1810703 w 1905000"/>
                <a:gd name="connsiteY56" fmla="*/ 1333500 h 1866900"/>
                <a:gd name="connsiteX57" fmla="*/ 1805940 w 1905000"/>
                <a:gd name="connsiteY57" fmla="*/ 1343025 h 1866900"/>
                <a:gd name="connsiteX58" fmla="*/ 100013 w 1905000"/>
                <a:gd name="connsiteY58" fmla="*/ 1343025 h 1866900"/>
                <a:gd name="connsiteX59" fmla="*/ 95250 w 1905000"/>
                <a:gd name="connsiteY59" fmla="*/ 1333500 h 1866900"/>
                <a:gd name="connsiteX60" fmla="*/ 73342 w 1905000"/>
                <a:gd name="connsiteY60" fmla="*/ 1285875 h 1866900"/>
                <a:gd name="connsiteX61" fmla="*/ 1830705 w 1905000"/>
                <a:gd name="connsiteY61" fmla="*/ 1285875 h 1866900"/>
                <a:gd name="connsiteX62" fmla="*/ 1826895 w 1905000"/>
                <a:gd name="connsiteY62" fmla="*/ 1295400 h 1866900"/>
                <a:gd name="connsiteX63" fmla="*/ 77152 w 1905000"/>
                <a:gd name="connsiteY63" fmla="*/ 1295400 h 1866900"/>
                <a:gd name="connsiteX64" fmla="*/ 73342 w 1905000"/>
                <a:gd name="connsiteY64" fmla="*/ 1285875 h 1866900"/>
                <a:gd name="connsiteX65" fmla="*/ 55245 w 1905000"/>
                <a:gd name="connsiteY65" fmla="*/ 1238250 h 1866900"/>
                <a:gd name="connsiteX66" fmla="*/ 1850708 w 1905000"/>
                <a:gd name="connsiteY66" fmla="*/ 1238250 h 1866900"/>
                <a:gd name="connsiteX67" fmla="*/ 1846898 w 1905000"/>
                <a:gd name="connsiteY67" fmla="*/ 1247775 h 1866900"/>
                <a:gd name="connsiteX68" fmla="*/ 59055 w 1905000"/>
                <a:gd name="connsiteY68" fmla="*/ 1247775 h 1866900"/>
                <a:gd name="connsiteX69" fmla="*/ 55245 w 1905000"/>
                <a:gd name="connsiteY69" fmla="*/ 1238250 h 1866900"/>
                <a:gd name="connsiteX70" fmla="*/ 40004 w 1905000"/>
                <a:gd name="connsiteY70" fmla="*/ 1190625 h 1866900"/>
                <a:gd name="connsiteX71" fmla="*/ 1865947 w 1905000"/>
                <a:gd name="connsiteY71" fmla="*/ 1190625 h 1866900"/>
                <a:gd name="connsiteX72" fmla="*/ 1863089 w 1905000"/>
                <a:gd name="connsiteY72" fmla="*/ 1200150 h 1866900"/>
                <a:gd name="connsiteX73" fmla="*/ 42862 w 1905000"/>
                <a:gd name="connsiteY73" fmla="*/ 1200150 h 1866900"/>
                <a:gd name="connsiteX74" fmla="*/ 40004 w 1905000"/>
                <a:gd name="connsiteY74" fmla="*/ 1190625 h 1866900"/>
                <a:gd name="connsiteX75" fmla="*/ 26669 w 1905000"/>
                <a:gd name="connsiteY75" fmla="*/ 1143000 h 1866900"/>
                <a:gd name="connsiteX76" fmla="*/ 1878329 w 1905000"/>
                <a:gd name="connsiteY76" fmla="*/ 1143000 h 1866900"/>
                <a:gd name="connsiteX77" fmla="*/ 1876424 w 1905000"/>
                <a:gd name="connsiteY77" fmla="*/ 1152525 h 1866900"/>
                <a:gd name="connsiteX78" fmla="*/ 29526 w 1905000"/>
                <a:gd name="connsiteY78" fmla="*/ 1152525 h 1866900"/>
                <a:gd name="connsiteX79" fmla="*/ 26669 w 1905000"/>
                <a:gd name="connsiteY79" fmla="*/ 1143000 h 1866900"/>
                <a:gd name="connsiteX80" fmla="*/ 16192 w 1905000"/>
                <a:gd name="connsiteY80" fmla="*/ 1095375 h 1866900"/>
                <a:gd name="connsiteX81" fmla="*/ 1888807 w 1905000"/>
                <a:gd name="connsiteY81" fmla="*/ 1095375 h 1866900"/>
                <a:gd name="connsiteX82" fmla="*/ 1886902 w 1905000"/>
                <a:gd name="connsiteY82" fmla="*/ 1104900 h 1866900"/>
                <a:gd name="connsiteX83" fmla="*/ 18097 w 1905000"/>
                <a:gd name="connsiteY83" fmla="*/ 1104900 h 1866900"/>
                <a:gd name="connsiteX84" fmla="*/ 16192 w 1905000"/>
                <a:gd name="connsiteY84" fmla="*/ 1095375 h 1866900"/>
                <a:gd name="connsiteX85" fmla="*/ 8572 w 1905000"/>
                <a:gd name="connsiteY85" fmla="*/ 1047750 h 1866900"/>
                <a:gd name="connsiteX86" fmla="*/ 1896427 w 1905000"/>
                <a:gd name="connsiteY86" fmla="*/ 1047750 h 1866900"/>
                <a:gd name="connsiteX87" fmla="*/ 1895475 w 1905000"/>
                <a:gd name="connsiteY87" fmla="*/ 1057275 h 1866900"/>
                <a:gd name="connsiteX88" fmla="*/ 9525 w 1905000"/>
                <a:gd name="connsiteY88" fmla="*/ 1057275 h 1866900"/>
                <a:gd name="connsiteX89" fmla="*/ 8572 w 1905000"/>
                <a:gd name="connsiteY89" fmla="*/ 1047750 h 1866900"/>
                <a:gd name="connsiteX90" fmla="*/ 3810 w 1905000"/>
                <a:gd name="connsiteY90" fmla="*/ 1000125 h 1866900"/>
                <a:gd name="connsiteX91" fmla="*/ 1902143 w 1905000"/>
                <a:gd name="connsiteY91" fmla="*/ 1000125 h 1866900"/>
                <a:gd name="connsiteX92" fmla="*/ 1901190 w 1905000"/>
                <a:gd name="connsiteY92" fmla="*/ 1009650 h 1866900"/>
                <a:gd name="connsiteX93" fmla="*/ 4762 w 1905000"/>
                <a:gd name="connsiteY93" fmla="*/ 1009650 h 1866900"/>
                <a:gd name="connsiteX94" fmla="*/ 3810 w 1905000"/>
                <a:gd name="connsiteY94" fmla="*/ 1000125 h 1866900"/>
                <a:gd name="connsiteX95" fmla="*/ 952 w 1905000"/>
                <a:gd name="connsiteY95" fmla="*/ 952500 h 1866900"/>
                <a:gd name="connsiteX96" fmla="*/ 1904047 w 1905000"/>
                <a:gd name="connsiteY96" fmla="*/ 952500 h 1866900"/>
                <a:gd name="connsiteX97" fmla="*/ 1904047 w 1905000"/>
                <a:gd name="connsiteY97" fmla="*/ 962025 h 1866900"/>
                <a:gd name="connsiteX98" fmla="*/ 952 w 1905000"/>
                <a:gd name="connsiteY98" fmla="*/ 962025 h 1866900"/>
                <a:gd name="connsiteX99" fmla="*/ 952 w 1905000"/>
                <a:gd name="connsiteY99" fmla="*/ 952500 h 1866900"/>
                <a:gd name="connsiteX100" fmla="*/ 0 w 1905000"/>
                <a:gd name="connsiteY100" fmla="*/ 904875 h 1866900"/>
                <a:gd name="connsiteX101" fmla="*/ 1905000 w 1905000"/>
                <a:gd name="connsiteY101" fmla="*/ 904875 h 1866900"/>
                <a:gd name="connsiteX102" fmla="*/ 1905000 w 1905000"/>
                <a:gd name="connsiteY102" fmla="*/ 914400 h 1866900"/>
                <a:gd name="connsiteX103" fmla="*/ 0 w 1905000"/>
                <a:gd name="connsiteY103" fmla="*/ 914400 h 1866900"/>
                <a:gd name="connsiteX104" fmla="*/ 0 w 1905000"/>
                <a:gd name="connsiteY104" fmla="*/ 904875 h 1866900"/>
                <a:gd name="connsiteX105" fmla="*/ 1905 w 1905000"/>
                <a:gd name="connsiteY105" fmla="*/ 857250 h 1866900"/>
                <a:gd name="connsiteX106" fmla="*/ 1902142 w 1905000"/>
                <a:gd name="connsiteY106" fmla="*/ 857250 h 1866900"/>
                <a:gd name="connsiteX107" fmla="*/ 1903095 w 1905000"/>
                <a:gd name="connsiteY107" fmla="*/ 866775 h 1866900"/>
                <a:gd name="connsiteX108" fmla="*/ 952 w 1905000"/>
                <a:gd name="connsiteY108" fmla="*/ 866775 h 1866900"/>
                <a:gd name="connsiteX109" fmla="*/ 1905 w 1905000"/>
                <a:gd name="connsiteY109" fmla="*/ 857250 h 1866900"/>
                <a:gd name="connsiteX110" fmla="*/ 6667 w 1905000"/>
                <a:gd name="connsiteY110" fmla="*/ 809625 h 1866900"/>
                <a:gd name="connsiteX111" fmla="*/ 1899285 w 1905000"/>
                <a:gd name="connsiteY111" fmla="*/ 809625 h 1866900"/>
                <a:gd name="connsiteX112" fmla="*/ 1900238 w 1905000"/>
                <a:gd name="connsiteY112" fmla="*/ 819150 h 1866900"/>
                <a:gd name="connsiteX113" fmla="*/ 5715 w 1905000"/>
                <a:gd name="connsiteY113" fmla="*/ 819150 h 1866900"/>
                <a:gd name="connsiteX114" fmla="*/ 6667 w 1905000"/>
                <a:gd name="connsiteY114" fmla="*/ 809625 h 1866900"/>
                <a:gd name="connsiteX115" fmla="*/ 13335 w 1905000"/>
                <a:gd name="connsiteY115" fmla="*/ 762000 h 1866900"/>
                <a:gd name="connsiteX116" fmla="*/ 1891665 w 1905000"/>
                <a:gd name="connsiteY116" fmla="*/ 762000 h 1866900"/>
                <a:gd name="connsiteX117" fmla="*/ 1893570 w 1905000"/>
                <a:gd name="connsiteY117" fmla="*/ 771525 h 1866900"/>
                <a:gd name="connsiteX118" fmla="*/ 11430 w 1905000"/>
                <a:gd name="connsiteY118" fmla="*/ 771525 h 1866900"/>
                <a:gd name="connsiteX119" fmla="*/ 13335 w 1905000"/>
                <a:gd name="connsiteY119" fmla="*/ 762000 h 1866900"/>
                <a:gd name="connsiteX120" fmla="*/ 21907 w 1905000"/>
                <a:gd name="connsiteY120" fmla="*/ 714375 h 1866900"/>
                <a:gd name="connsiteX121" fmla="*/ 1883092 w 1905000"/>
                <a:gd name="connsiteY121" fmla="*/ 714375 h 1866900"/>
                <a:gd name="connsiteX122" fmla="*/ 1884997 w 1905000"/>
                <a:gd name="connsiteY122" fmla="*/ 723900 h 1866900"/>
                <a:gd name="connsiteX123" fmla="*/ 20002 w 1905000"/>
                <a:gd name="connsiteY123" fmla="*/ 723900 h 1866900"/>
                <a:gd name="connsiteX124" fmla="*/ 21907 w 1905000"/>
                <a:gd name="connsiteY124" fmla="*/ 714375 h 1866900"/>
                <a:gd name="connsiteX125" fmla="*/ 34289 w 1905000"/>
                <a:gd name="connsiteY125" fmla="*/ 666750 h 1866900"/>
                <a:gd name="connsiteX126" fmla="*/ 1870710 w 1905000"/>
                <a:gd name="connsiteY126" fmla="*/ 666750 h 1866900"/>
                <a:gd name="connsiteX127" fmla="*/ 1873567 w 1905000"/>
                <a:gd name="connsiteY127" fmla="*/ 676275 h 1866900"/>
                <a:gd name="connsiteX128" fmla="*/ 31432 w 1905000"/>
                <a:gd name="connsiteY128" fmla="*/ 676275 h 1866900"/>
                <a:gd name="connsiteX129" fmla="*/ 34289 w 1905000"/>
                <a:gd name="connsiteY129" fmla="*/ 666750 h 1866900"/>
                <a:gd name="connsiteX130" fmla="*/ 48577 w 1905000"/>
                <a:gd name="connsiteY130" fmla="*/ 619125 h 1866900"/>
                <a:gd name="connsiteX131" fmla="*/ 1857375 w 1905000"/>
                <a:gd name="connsiteY131" fmla="*/ 619125 h 1866900"/>
                <a:gd name="connsiteX132" fmla="*/ 1860233 w 1905000"/>
                <a:gd name="connsiteY132" fmla="*/ 628650 h 1866900"/>
                <a:gd name="connsiteX133" fmla="*/ 45720 w 1905000"/>
                <a:gd name="connsiteY133" fmla="*/ 628650 h 1866900"/>
                <a:gd name="connsiteX134" fmla="*/ 48577 w 1905000"/>
                <a:gd name="connsiteY134" fmla="*/ 619125 h 1866900"/>
                <a:gd name="connsiteX135" fmla="*/ 65722 w 1905000"/>
                <a:gd name="connsiteY135" fmla="*/ 571500 h 1866900"/>
                <a:gd name="connsiteX136" fmla="*/ 1839277 w 1905000"/>
                <a:gd name="connsiteY136" fmla="*/ 571500 h 1866900"/>
                <a:gd name="connsiteX137" fmla="*/ 1843087 w 1905000"/>
                <a:gd name="connsiteY137" fmla="*/ 581025 h 1866900"/>
                <a:gd name="connsiteX138" fmla="*/ 61912 w 1905000"/>
                <a:gd name="connsiteY138" fmla="*/ 581025 h 1866900"/>
                <a:gd name="connsiteX139" fmla="*/ 65722 w 1905000"/>
                <a:gd name="connsiteY139" fmla="*/ 571500 h 1866900"/>
                <a:gd name="connsiteX140" fmla="*/ 85725 w 1905000"/>
                <a:gd name="connsiteY140" fmla="*/ 523875 h 1866900"/>
                <a:gd name="connsiteX141" fmla="*/ 1819275 w 1905000"/>
                <a:gd name="connsiteY141" fmla="*/ 523875 h 1866900"/>
                <a:gd name="connsiteX142" fmla="*/ 1823085 w 1905000"/>
                <a:gd name="connsiteY142" fmla="*/ 533400 h 1866900"/>
                <a:gd name="connsiteX143" fmla="*/ 80962 w 1905000"/>
                <a:gd name="connsiteY143" fmla="*/ 533400 h 1866900"/>
                <a:gd name="connsiteX144" fmla="*/ 85725 w 1905000"/>
                <a:gd name="connsiteY144" fmla="*/ 523875 h 1866900"/>
                <a:gd name="connsiteX145" fmla="*/ 109538 w 1905000"/>
                <a:gd name="connsiteY145" fmla="*/ 476250 h 1866900"/>
                <a:gd name="connsiteX146" fmla="*/ 1796415 w 1905000"/>
                <a:gd name="connsiteY146" fmla="*/ 476250 h 1866900"/>
                <a:gd name="connsiteX147" fmla="*/ 1801178 w 1905000"/>
                <a:gd name="connsiteY147" fmla="*/ 485775 h 1866900"/>
                <a:gd name="connsiteX148" fmla="*/ 104775 w 1905000"/>
                <a:gd name="connsiteY148" fmla="*/ 485775 h 1866900"/>
                <a:gd name="connsiteX149" fmla="*/ 109538 w 1905000"/>
                <a:gd name="connsiteY149" fmla="*/ 476250 h 1866900"/>
                <a:gd name="connsiteX150" fmla="*/ 136207 w 1905000"/>
                <a:gd name="connsiteY150" fmla="*/ 428625 h 1866900"/>
                <a:gd name="connsiteX151" fmla="*/ 1768792 w 1905000"/>
                <a:gd name="connsiteY151" fmla="*/ 428625 h 1866900"/>
                <a:gd name="connsiteX152" fmla="*/ 1774507 w 1905000"/>
                <a:gd name="connsiteY152" fmla="*/ 438150 h 1866900"/>
                <a:gd name="connsiteX153" fmla="*/ 130492 w 1905000"/>
                <a:gd name="connsiteY153" fmla="*/ 438150 h 1866900"/>
                <a:gd name="connsiteX154" fmla="*/ 136207 w 1905000"/>
                <a:gd name="connsiteY154" fmla="*/ 428625 h 1866900"/>
                <a:gd name="connsiteX155" fmla="*/ 166687 w 1905000"/>
                <a:gd name="connsiteY155" fmla="*/ 381000 h 1866900"/>
                <a:gd name="connsiteX156" fmla="*/ 1738312 w 1905000"/>
                <a:gd name="connsiteY156" fmla="*/ 381000 h 1866900"/>
                <a:gd name="connsiteX157" fmla="*/ 1744979 w 1905000"/>
                <a:gd name="connsiteY157" fmla="*/ 390525 h 1866900"/>
                <a:gd name="connsiteX158" fmla="*/ 160019 w 1905000"/>
                <a:gd name="connsiteY158" fmla="*/ 390525 h 1866900"/>
                <a:gd name="connsiteX159" fmla="*/ 166687 w 1905000"/>
                <a:gd name="connsiteY159" fmla="*/ 381000 h 1866900"/>
                <a:gd name="connsiteX160" fmla="*/ 201929 w 1905000"/>
                <a:gd name="connsiteY160" fmla="*/ 333375 h 1866900"/>
                <a:gd name="connsiteX161" fmla="*/ 1704022 w 1905000"/>
                <a:gd name="connsiteY161" fmla="*/ 333375 h 1866900"/>
                <a:gd name="connsiteX162" fmla="*/ 1711642 w 1905000"/>
                <a:gd name="connsiteY162" fmla="*/ 342900 h 1866900"/>
                <a:gd name="connsiteX163" fmla="*/ 194309 w 1905000"/>
                <a:gd name="connsiteY163" fmla="*/ 342900 h 1866900"/>
                <a:gd name="connsiteX164" fmla="*/ 201929 w 1905000"/>
                <a:gd name="connsiteY164" fmla="*/ 333375 h 1866900"/>
                <a:gd name="connsiteX165" fmla="*/ 240981 w 1905000"/>
                <a:gd name="connsiteY165" fmla="*/ 285750 h 1866900"/>
                <a:gd name="connsiteX166" fmla="*/ 1664017 w 1905000"/>
                <a:gd name="connsiteY166" fmla="*/ 285750 h 1866900"/>
                <a:gd name="connsiteX167" fmla="*/ 1672589 w 1905000"/>
                <a:gd name="connsiteY167" fmla="*/ 295275 h 1866900"/>
                <a:gd name="connsiteX168" fmla="*/ 232409 w 1905000"/>
                <a:gd name="connsiteY168" fmla="*/ 295275 h 1866900"/>
                <a:gd name="connsiteX169" fmla="*/ 240981 w 1905000"/>
                <a:gd name="connsiteY169" fmla="*/ 285750 h 1866900"/>
                <a:gd name="connsiteX170" fmla="*/ 286702 w 1905000"/>
                <a:gd name="connsiteY170" fmla="*/ 238125 h 1866900"/>
                <a:gd name="connsiteX171" fmla="*/ 1619250 w 1905000"/>
                <a:gd name="connsiteY171" fmla="*/ 238125 h 1866900"/>
                <a:gd name="connsiteX172" fmla="*/ 1628775 w 1905000"/>
                <a:gd name="connsiteY172" fmla="*/ 247650 h 1866900"/>
                <a:gd name="connsiteX173" fmla="*/ 277177 w 1905000"/>
                <a:gd name="connsiteY173" fmla="*/ 247650 h 1866900"/>
                <a:gd name="connsiteX174" fmla="*/ 286702 w 1905000"/>
                <a:gd name="connsiteY174" fmla="*/ 238125 h 1866900"/>
                <a:gd name="connsiteX175" fmla="*/ 339090 w 1905000"/>
                <a:gd name="connsiteY175" fmla="*/ 190500 h 1866900"/>
                <a:gd name="connsiteX176" fmla="*/ 1565910 w 1905000"/>
                <a:gd name="connsiteY176" fmla="*/ 190500 h 1866900"/>
                <a:gd name="connsiteX177" fmla="*/ 1577340 w 1905000"/>
                <a:gd name="connsiteY177" fmla="*/ 200025 h 1866900"/>
                <a:gd name="connsiteX178" fmla="*/ 327660 w 1905000"/>
                <a:gd name="connsiteY178" fmla="*/ 200025 h 1866900"/>
                <a:gd name="connsiteX179" fmla="*/ 339090 w 1905000"/>
                <a:gd name="connsiteY179" fmla="*/ 190500 h 1866900"/>
                <a:gd name="connsiteX180" fmla="*/ 400049 w 1905000"/>
                <a:gd name="connsiteY180" fmla="*/ 142875 h 1866900"/>
                <a:gd name="connsiteX181" fmla="*/ 1503997 w 1905000"/>
                <a:gd name="connsiteY181" fmla="*/ 142875 h 1866900"/>
                <a:gd name="connsiteX182" fmla="*/ 1517332 w 1905000"/>
                <a:gd name="connsiteY182" fmla="*/ 152400 h 1866900"/>
                <a:gd name="connsiteX183" fmla="*/ 386714 w 1905000"/>
                <a:gd name="connsiteY183" fmla="*/ 152400 h 1866900"/>
                <a:gd name="connsiteX184" fmla="*/ 400049 w 1905000"/>
                <a:gd name="connsiteY184" fmla="*/ 142875 h 1866900"/>
                <a:gd name="connsiteX185" fmla="*/ 474345 w 1905000"/>
                <a:gd name="connsiteY185" fmla="*/ 95250 h 1866900"/>
                <a:gd name="connsiteX186" fmla="*/ 1429702 w 1905000"/>
                <a:gd name="connsiteY186" fmla="*/ 95250 h 1866900"/>
                <a:gd name="connsiteX187" fmla="*/ 1445895 w 1905000"/>
                <a:gd name="connsiteY187" fmla="*/ 104775 h 1866900"/>
                <a:gd name="connsiteX188" fmla="*/ 458152 w 1905000"/>
                <a:gd name="connsiteY188" fmla="*/ 104775 h 1866900"/>
                <a:gd name="connsiteX189" fmla="*/ 474345 w 1905000"/>
                <a:gd name="connsiteY189" fmla="*/ 95250 h 1866900"/>
                <a:gd name="connsiteX190" fmla="*/ 568642 w 1905000"/>
                <a:gd name="connsiteY190" fmla="*/ 47625 h 1866900"/>
                <a:gd name="connsiteX191" fmla="*/ 1337309 w 1905000"/>
                <a:gd name="connsiteY191" fmla="*/ 47625 h 1866900"/>
                <a:gd name="connsiteX192" fmla="*/ 1358265 w 1905000"/>
                <a:gd name="connsiteY192" fmla="*/ 57150 h 1866900"/>
                <a:gd name="connsiteX193" fmla="*/ 547687 w 1905000"/>
                <a:gd name="connsiteY193" fmla="*/ 57150 h 1866900"/>
                <a:gd name="connsiteX194" fmla="*/ 568642 w 1905000"/>
                <a:gd name="connsiteY194" fmla="*/ 47625 h 1866900"/>
                <a:gd name="connsiteX195" fmla="*/ 702945 w 1905000"/>
                <a:gd name="connsiteY195" fmla="*/ 0 h 1866900"/>
                <a:gd name="connsiteX196" fmla="*/ 1203960 w 1905000"/>
                <a:gd name="connsiteY196" fmla="*/ 0 h 1866900"/>
                <a:gd name="connsiteX197" fmla="*/ 1236345 w 1905000"/>
                <a:gd name="connsiteY197" fmla="*/ 9525 h 1866900"/>
                <a:gd name="connsiteX198" fmla="*/ 670560 w 1905000"/>
                <a:gd name="connsiteY198" fmla="*/ 9525 h 1866900"/>
                <a:gd name="connsiteX199" fmla="*/ 702945 w 1905000"/>
                <a:gd name="connsiteY199" fmla="*/ 0 h 1866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1905000" h="1866900">
                  <a:moveTo>
                    <a:pt x="786764" y="1857375"/>
                  </a:moveTo>
                  <a:lnTo>
                    <a:pt x="1116329" y="1857375"/>
                  </a:lnTo>
                  <a:cubicBezTo>
                    <a:pt x="1093469" y="1861185"/>
                    <a:pt x="1070609" y="1864995"/>
                    <a:pt x="1047749" y="1866900"/>
                  </a:cubicBezTo>
                  <a:lnTo>
                    <a:pt x="855344" y="1866900"/>
                  </a:lnTo>
                  <a:cubicBezTo>
                    <a:pt x="832484" y="1864995"/>
                    <a:pt x="809624" y="1861185"/>
                    <a:pt x="786764" y="1857375"/>
                  </a:cubicBezTo>
                  <a:close/>
                  <a:moveTo>
                    <a:pt x="614362" y="1809750"/>
                  </a:moveTo>
                  <a:lnTo>
                    <a:pt x="1290637" y="1809750"/>
                  </a:lnTo>
                  <a:cubicBezTo>
                    <a:pt x="1281112" y="1812608"/>
                    <a:pt x="1272540" y="1816417"/>
                    <a:pt x="1263967" y="1819275"/>
                  </a:cubicBezTo>
                  <a:lnTo>
                    <a:pt x="640079" y="1819275"/>
                  </a:lnTo>
                  <a:cubicBezTo>
                    <a:pt x="631507" y="1816417"/>
                    <a:pt x="622935" y="1812608"/>
                    <a:pt x="614362" y="1809750"/>
                  </a:cubicBezTo>
                  <a:close/>
                  <a:moveTo>
                    <a:pt x="509587" y="1762125"/>
                  </a:moveTo>
                  <a:lnTo>
                    <a:pt x="1396365" y="1762125"/>
                  </a:lnTo>
                  <a:cubicBezTo>
                    <a:pt x="1389697" y="1764983"/>
                    <a:pt x="1383982" y="1768792"/>
                    <a:pt x="1377315" y="1771650"/>
                  </a:cubicBezTo>
                  <a:lnTo>
                    <a:pt x="527685" y="1771650"/>
                  </a:lnTo>
                  <a:cubicBezTo>
                    <a:pt x="521969" y="1768792"/>
                    <a:pt x="515302" y="1764983"/>
                    <a:pt x="509587" y="1762125"/>
                  </a:cubicBezTo>
                  <a:close/>
                  <a:moveTo>
                    <a:pt x="428625" y="1714500"/>
                  </a:moveTo>
                  <a:lnTo>
                    <a:pt x="1478280" y="1714500"/>
                  </a:lnTo>
                  <a:cubicBezTo>
                    <a:pt x="1472565" y="1717358"/>
                    <a:pt x="1467803" y="1721167"/>
                    <a:pt x="1463040" y="1724025"/>
                  </a:cubicBezTo>
                  <a:lnTo>
                    <a:pt x="443865" y="1724025"/>
                  </a:lnTo>
                  <a:cubicBezTo>
                    <a:pt x="438150" y="1721167"/>
                    <a:pt x="433388" y="1717358"/>
                    <a:pt x="428625" y="1714500"/>
                  </a:cubicBezTo>
                  <a:close/>
                  <a:moveTo>
                    <a:pt x="362902" y="1666875"/>
                  </a:moveTo>
                  <a:lnTo>
                    <a:pt x="1544002" y="1666875"/>
                  </a:lnTo>
                  <a:cubicBezTo>
                    <a:pt x="1540192" y="1669733"/>
                    <a:pt x="1535430" y="1673542"/>
                    <a:pt x="1531620" y="1676400"/>
                  </a:cubicBezTo>
                  <a:lnTo>
                    <a:pt x="375285" y="1676400"/>
                  </a:lnTo>
                  <a:cubicBezTo>
                    <a:pt x="370522" y="1673542"/>
                    <a:pt x="366712" y="1669733"/>
                    <a:pt x="362902" y="1666875"/>
                  </a:cubicBezTo>
                  <a:close/>
                  <a:moveTo>
                    <a:pt x="306705" y="1619250"/>
                  </a:moveTo>
                  <a:lnTo>
                    <a:pt x="1599247" y="1619250"/>
                  </a:lnTo>
                  <a:cubicBezTo>
                    <a:pt x="1595438" y="1622108"/>
                    <a:pt x="1592580" y="1625917"/>
                    <a:pt x="1588770" y="1628775"/>
                  </a:cubicBezTo>
                  <a:lnTo>
                    <a:pt x="317182" y="1628775"/>
                  </a:lnTo>
                  <a:cubicBezTo>
                    <a:pt x="313373" y="1625917"/>
                    <a:pt x="310515" y="1622108"/>
                    <a:pt x="306705" y="1619250"/>
                  </a:cubicBezTo>
                  <a:close/>
                  <a:moveTo>
                    <a:pt x="258127" y="1571625"/>
                  </a:moveTo>
                  <a:lnTo>
                    <a:pt x="1646872" y="1571625"/>
                  </a:lnTo>
                  <a:cubicBezTo>
                    <a:pt x="1643062" y="1574483"/>
                    <a:pt x="1640205" y="1578292"/>
                    <a:pt x="1637347" y="1581150"/>
                  </a:cubicBezTo>
                  <a:lnTo>
                    <a:pt x="266699" y="1581150"/>
                  </a:lnTo>
                  <a:cubicBezTo>
                    <a:pt x="263842" y="1578292"/>
                    <a:pt x="260984" y="1574483"/>
                    <a:pt x="258127" y="1571625"/>
                  </a:cubicBezTo>
                  <a:close/>
                  <a:moveTo>
                    <a:pt x="216217" y="1524000"/>
                  </a:moveTo>
                  <a:lnTo>
                    <a:pt x="1687830" y="1524000"/>
                  </a:lnTo>
                  <a:cubicBezTo>
                    <a:pt x="1684972" y="1526858"/>
                    <a:pt x="1683067" y="1530667"/>
                    <a:pt x="1680209" y="1533525"/>
                  </a:cubicBezTo>
                  <a:lnTo>
                    <a:pt x="223837" y="1533525"/>
                  </a:lnTo>
                  <a:cubicBezTo>
                    <a:pt x="221932" y="1530667"/>
                    <a:pt x="219074" y="1526858"/>
                    <a:pt x="216217" y="1524000"/>
                  </a:cubicBezTo>
                  <a:close/>
                  <a:moveTo>
                    <a:pt x="180022" y="1476375"/>
                  </a:moveTo>
                  <a:lnTo>
                    <a:pt x="1724977" y="1476375"/>
                  </a:lnTo>
                  <a:cubicBezTo>
                    <a:pt x="1723072" y="1479233"/>
                    <a:pt x="1720215" y="1483042"/>
                    <a:pt x="1718310" y="1485900"/>
                  </a:cubicBezTo>
                  <a:lnTo>
                    <a:pt x="186690" y="1485900"/>
                  </a:lnTo>
                  <a:cubicBezTo>
                    <a:pt x="184785" y="1483042"/>
                    <a:pt x="181927" y="1479233"/>
                    <a:pt x="180022" y="1476375"/>
                  </a:cubicBezTo>
                  <a:close/>
                  <a:moveTo>
                    <a:pt x="147637" y="1428750"/>
                  </a:moveTo>
                  <a:lnTo>
                    <a:pt x="1756410" y="1428750"/>
                  </a:lnTo>
                  <a:cubicBezTo>
                    <a:pt x="1754505" y="1431608"/>
                    <a:pt x="1752600" y="1435417"/>
                    <a:pt x="1750695" y="1438275"/>
                  </a:cubicBezTo>
                  <a:lnTo>
                    <a:pt x="153352" y="1438275"/>
                  </a:lnTo>
                  <a:cubicBezTo>
                    <a:pt x="151447" y="1435417"/>
                    <a:pt x="149542" y="1431608"/>
                    <a:pt x="147637" y="1428750"/>
                  </a:cubicBezTo>
                  <a:close/>
                  <a:moveTo>
                    <a:pt x="119062" y="1381125"/>
                  </a:moveTo>
                  <a:lnTo>
                    <a:pt x="1785937" y="1381125"/>
                  </a:lnTo>
                  <a:cubicBezTo>
                    <a:pt x="1784032" y="1383983"/>
                    <a:pt x="1782127" y="1387792"/>
                    <a:pt x="1780222" y="1390650"/>
                  </a:cubicBezTo>
                  <a:lnTo>
                    <a:pt x="124777" y="1390650"/>
                  </a:lnTo>
                  <a:cubicBezTo>
                    <a:pt x="122872" y="1387792"/>
                    <a:pt x="120967" y="1383983"/>
                    <a:pt x="119062" y="1381125"/>
                  </a:cubicBezTo>
                  <a:close/>
                  <a:moveTo>
                    <a:pt x="95250" y="1333500"/>
                  </a:moveTo>
                  <a:lnTo>
                    <a:pt x="1810703" y="1333500"/>
                  </a:lnTo>
                  <a:cubicBezTo>
                    <a:pt x="1808798" y="1336358"/>
                    <a:pt x="1807845" y="1340167"/>
                    <a:pt x="1805940" y="1343025"/>
                  </a:cubicBezTo>
                  <a:lnTo>
                    <a:pt x="100013" y="1343025"/>
                  </a:lnTo>
                  <a:cubicBezTo>
                    <a:pt x="98108" y="1340167"/>
                    <a:pt x="97155" y="1336358"/>
                    <a:pt x="95250" y="1333500"/>
                  </a:cubicBezTo>
                  <a:close/>
                  <a:moveTo>
                    <a:pt x="73342" y="1285875"/>
                  </a:moveTo>
                  <a:lnTo>
                    <a:pt x="1830705" y="1285875"/>
                  </a:lnTo>
                  <a:cubicBezTo>
                    <a:pt x="1829752" y="1288733"/>
                    <a:pt x="1827847" y="1292542"/>
                    <a:pt x="1826895" y="1295400"/>
                  </a:cubicBezTo>
                  <a:lnTo>
                    <a:pt x="77152" y="1295400"/>
                  </a:lnTo>
                  <a:cubicBezTo>
                    <a:pt x="76200" y="1292542"/>
                    <a:pt x="74295" y="1288733"/>
                    <a:pt x="73342" y="1285875"/>
                  </a:cubicBezTo>
                  <a:close/>
                  <a:moveTo>
                    <a:pt x="55245" y="1238250"/>
                  </a:moveTo>
                  <a:lnTo>
                    <a:pt x="1850708" y="1238250"/>
                  </a:lnTo>
                  <a:cubicBezTo>
                    <a:pt x="1848803" y="1241108"/>
                    <a:pt x="1847850" y="1244917"/>
                    <a:pt x="1846898" y="1247775"/>
                  </a:cubicBezTo>
                  <a:lnTo>
                    <a:pt x="59055" y="1247775"/>
                  </a:lnTo>
                  <a:cubicBezTo>
                    <a:pt x="57150" y="1244917"/>
                    <a:pt x="56197" y="1241108"/>
                    <a:pt x="55245" y="1238250"/>
                  </a:cubicBezTo>
                  <a:close/>
                  <a:moveTo>
                    <a:pt x="40004" y="1190625"/>
                  </a:moveTo>
                  <a:lnTo>
                    <a:pt x="1865947" y="1190625"/>
                  </a:lnTo>
                  <a:cubicBezTo>
                    <a:pt x="1864994" y="1193483"/>
                    <a:pt x="1864042" y="1197292"/>
                    <a:pt x="1863089" y="1200150"/>
                  </a:cubicBezTo>
                  <a:lnTo>
                    <a:pt x="42862" y="1200150"/>
                  </a:lnTo>
                  <a:cubicBezTo>
                    <a:pt x="41909" y="1197292"/>
                    <a:pt x="40957" y="1193483"/>
                    <a:pt x="40004" y="1190625"/>
                  </a:cubicBezTo>
                  <a:close/>
                  <a:moveTo>
                    <a:pt x="26669" y="1143000"/>
                  </a:moveTo>
                  <a:lnTo>
                    <a:pt x="1878329" y="1143000"/>
                  </a:lnTo>
                  <a:cubicBezTo>
                    <a:pt x="1878329" y="1145858"/>
                    <a:pt x="1877377" y="1149667"/>
                    <a:pt x="1876424" y="1152525"/>
                  </a:cubicBezTo>
                  <a:lnTo>
                    <a:pt x="29526" y="1152525"/>
                  </a:lnTo>
                  <a:cubicBezTo>
                    <a:pt x="28574" y="1149667"/>
                    <a:pt x="27622" y="1145858"/>
                    <a:pt x="26669" y="1143000"/>
                  </a:cubicBezTo>
                  <a:close/>
                  <a:moveTo>
                    <a:pt x="16192" y="1095375"/>
                  </a:moveTo>
                  <a:lnTo>
                    <a:pt x="1888807" y="1095375"/>
                  </a:lnTo>
                  <a:cubicBezTo>
                    <a:pt x="1887855" y="1098233"/>
                    <a:pt x="1887855" y="1102042"/>
                    <a:pt x="1886902" y="1104900"/>
                  </a:cubicBezTo>
                  <a:lnTo>
                    <a:pt x="18097" y="1104900"/>
                  </a:lnTo>
                  <a:cubicBezTo>
                    <a:pt x="17144" y="1102042"/>
                    <a:pt x="17144" y="1098233"/>
                    <a:pt x="16192" y="1095375"/>
                  </a:cubicBezTo>
                  <a:close/>
                  <a:moveTo>
                    <a:pt x="8572" y="1047750"/>
                  </a:moveTo>
                  <a:lnTo>
                    <a:pt x="1896427" y="1047750"/>
                  </a:lnTo>
                  <a:cubicBezTo>
                    <a:pt x="1896427" y="1050608"/>
                    <a:pt x="1895475" y="1054417"/>
                    <a:pt x="1895475" y="1057275"/>
                  </a:cubicBezTo>
                  <a:lnTo>
                    <a:pt x="9525" y="1057275"/>
                  </a:lnTo>
                  <a:cubicBezTo>
                    <a:pt x="9525" y="1054417"/>
                    <a:pt x="8572" y="1050608"/>
                    <a:pt x="8572" y="1047750"/>
                  </a:cubicBezTo>
                  <a:close/>
                  <a:moveTo>
                    <a:pt x="3810" y="1000125"/>
                  </a:moveTo>
                  <a:lnTo>
                    <a:pt x="1902143" y="1000125"/>
                  </a:lnTo>
                  <a:cubicBezTo>
                    <a:pt x="1902143" y="1002983"/>
                    <a:pt x="1901190" y="1006792"/>
                    <a:pt x="1901190" y="1009650"/>
                  </a:cubicBezTo>
                  <a:lnTo>
                    <a:pt x="4762" y="1009650"/>
                  </a:lnTo>
                  <a:cubicBezTo>
                    <a:pt x="4762" y="1006792"/>
                    <a:pt x="3810" y="1002983"/>
                    <a:pt x="3810" y="1000125"/>
                  </a:cubicBezTo>
                  <a:close/>
                  <a:moveTo>
                    <a:pt x="952" y="952500"/>
                  </a:moveTo>
                  <a:lnTo>
                    <a:pt x="1904047" y="952500"/>
                  </a:lnTo>
                  <a:cubicBezTo>
                    <a:pt x="1904047" y="955358"/>
                    <a:pt x="1904047" y="959167"/>
                    <a:pt x="1904047" y="962025"/>
                  </a:cubicBezTo>
                  <a:lnTo>
                    <a:pt x="952" y="962025"/>
                  </a:lnTo>
                  <a:cubicBezTo>
                    <a:pt x="952" y="959167"/>
                    <a:pt x="952" y="955358"/>
                    <a:pt x="952" y="952500"/>
                  </a:cubicBezTo>
                  <a:close/>
                  <a:moveTo>
                    <a:pt x="0" y="904875"/>
                  </a:moveTo>
                  <a:lnTo>
                    <a:pt x="1905000" y="904875"/>
                  </a:lnTo>
                  <a:cubicBezTo>
                    <a:pt x="1905000" y="907733"/>
                    <a:pt x="1905000" y="911542"/>
                    <a:pt x="1905000" y="914400"/>
                  </a:cubicBezTo>
                  <a:lnTo>
                    <a:pt x="0" y="914400"/>
                  </a:lnTo>
                  <a:cubicBezTo>
                    <a:pt x="0" y="911542"/>
                    <a:pt x="0" y="907733"/>
                    <a:pt x="0" y="904875"/>
                  </a:cubicBezTo>
                  <a:close/>
                  <a:moveTo>
                    <a:pt x="1905" y="857250"/>
                  </a:moveTo>
                  <a:lnTo>
                    <a:pt x="1902142" y="857250"/>
                  </a:lnTo>
                  <a:cubicBezTo>
                    <a:pt x="1903095" y="860108"/>
                    <a:pt x="1903095" y="863917"/>
                    <a:pt x="1903095" y="866775"/>
                  </a:cubicBezTo>
                  <a:lnTo>
                    <a:pt x="952" y="866775"/>
                  </a:lnTo>
                  <a:cubicBezTo>
                    <a:pt x="1905" y="863917"/>
                    <a:pt x="1905" y="860108"/>
                    <a:pt x="1905" y="857250"/>
                  </a:cubicBezTo>
                  <a:close/>
                  <a:moveTo>
                    <a:pt x="6667" y="809625"/>
                  </a:moveTo>
                  <a:lnTo>
                    <a:pt x="1899285" y="809625"/>
                  </a:lnTo>
                  <a:cubicBezTo>
                    <a:pt x="1899285" y="812483"/>
                    <a:pt x="1900238" y="816292"/>
                    <a:pt x="1900238" y="819150"/>
                  </a:cubicBezTo>
                  <a:lnTo>
                    <a:pt x="5715" y="819150"/>
                  </a:lnTo>
                  <a:cubicBezTo>
                    <a:pt x="5715" y="816292"/>
                    <a:pt x="6667" y="812483"/>
                    <a:pt x="6667" y="809625"/>
                  </a:cubicBezTo>
                  <a:close/>
                  <a:moveTo>
                    <a:pt x="13335" y="762000"/>
                  </a:moveTo>
                  <a:lnTo>
                    <a:pt x="1891665" y="762000"/>
                  </a:lnTo>
                  <a:cubicBezTo>
                    <a:pt x="1892618" y="764858"/>
                    <a:pt x="1892618" y="768667"/>
                    <a:pt x="1893570" y="771525"/>
                  </a:cubicBezTo>
                  <a:lnTo>
                    <a:pt x="11430" y="771525"/>
                  </a:lnTo>
                  <a:cubicBezTo>
                    <a:pt x="12382" y="768667"/>
                    <a:pt x="12382" y="764858"/>
                    <a:pt x="13335" y="762000"/>
                  </a:cubicBezTo>
                  <a:close/>
                  <a:moveTo>
                    <a:pt x="21907" y="714375"/>
                  </a:moveTo>
                  <a:lnTo>
                    <a:pt x="1883092" y="714375"/>
                  </a:lnTo>
                  <a:cubicBezTo>
                    <a:pt x="1884045" y="717233"/>
                    <a:pt x="1884045" y="721042"/>
                    <a:pt x="1884997" y="723900"/>
                  </a:cubicBezTo>
                  <a:lnTo>
                    <a:pt x="20002" y="723900"/>
                  </a:lnTo>
                  <a:cubicBezTo>
                    <a:pt x="20955" y="721042"/>
                    <a:pt x="20955" y="717233"/>
                    <a:pt x="21907" y="714375"/>
                  </a:cubicBezTo>
                  <a:close/>
                  <a:moveTo>
                    <a:pt x="34289" y="666750"/>
                  </a:moveTo>
                  <a:lnTo>
                    <a:pt x="1870710" y="666750"/>
                  </a:lnTo>
                  <a:cubicBezTo>
                    <a:pt x="1871662" y="669608"/>
                    <a:pt x="1872615" y="673417"/>
                    <a:pt x="1873567" y="676275"/>
                  </a:cubicBezTo>
                  <a:lnTo>
                    <a:pt x="31432" y="676275"/>
                  </a:lnTo>
                  <a:cubicBezTo>
                    <a:pt x="32385" y="673417"/>
                    <a:pt x="33337" y="669608"/>
                    <a:pt x="34289" y="666750"/>
                  </a:cubicBezTo>
                  <a:close/>
                  <a:moveTo>
                    <a:pt x="48577" y="619125"/>
                  </a:moveTo>
                  <a:lnTo>
                    <a:pt x="1857375" y="619125"/>
                  </a:lnTo>
                  <a:cubicBezTo>
                    <a:pt x="1858328" y="621983"/>
                    <a:pt x="1859280" y="625792"/>
                    <a:pt x="1860233" y="628650"/>
                  </a:cubicBezTo>
                  <a:lnTo>
                    <a:pt x="45720" y="628650"/>
                  </a:lnTo>
                  <a:cubicBezTo>
                    <a:pt x="46672" y="625792"/>
                    <a:pt x="47625" y="621983"/>
                    <a:pt x="48577" y="619125"/>
                  </a:cubicBezTo>
                  <a:close/>
                  <a:moveTo>
                    <a:pt x="65722" y="571500"/>
                  </a:moveTo>
                  <a:lnTo>
                    <a:pt x="1839277" y="571500"/>
                  </a:lnTo>
                  <a:cubicBezTo>
                    <a:pt x="1840230" y="574357"/>
                    <a:pt x="1842135" y="578168"/>
                    <a:pt x="1843087" y="581025"/>
                  </a:cubicBezTo>
                  <a:lnTo>
                    <a:pt x="61912" y="581025"/>
                  </a:lnTo>
                  <a:cubicBezTo>
                    <a:pt x="62864" y="578168"/>
                    <a:pt x="64770" y="574357"/>
                    <a:pt x="65722" y="571500"/>
                  </a:cubicBezTo>
                  <a:close/>
                  <a:moveTo>
                    <a:pt x="85725" y="523875"/>
                  </a:moveTo>
                  <a:lnTo>
                    <a:pt x="1819275" y="523875"/>
                  </a:lnTo>
                  <a:cubicBezTo>
                    <a:pt x="1820227" y="526732"/>
                    <a:pt x="1822132" y="530543"/>
                    <a:pt x="1823085" y="533400"/>
                  </a:cubicBezTo>
                  <a:lnTo>
                    <a:pt x="80962" y="533400"/>
                  </a:lnTo>
                  <a:cubicBezTo>
                    <a:pt x="82867" y="530543"/>
                    <a:pt x="83820" y="526732"/>
                    <a:pt x="85725" y="523875"/>
                  </a:cubicBezTo>
                  <a:close/>
                  <a:moveTo>
                    <a:pt x="109538" y="476250"/>
                  </a:moveTo>
                  <a:lnTo>
                    <a:pt x="1796415" y="476250"/>
                  </a:lnTo>
                  <a:cubicBezTo>
                    <a:pt x="1798320" y="479107"/>
                    <a:pt x="1799273" y="482918"/>
                    <a:pt x="1801178" y="485775"/>
                  </a:cubicBezTo>
                  <a:lnTo>
                    <a:pt x="104775" y="485775"/>
                  </a:lnTo>
                  <a:cubicBezTo>
                    <a:pt x="105728" y="482918"/>
                    <a:pt x="107633" y="479107"/>
                    <a:pt x="109538" y="476250"/>
                  </a:cubicBezTo>
                  <a:close/>
                  <a:moveTo>
                    <a:pt x="136207" y="428625"/>
                  </a:moveTo>
                  <a:lnTo>
                    <a:pt x="1768792" y="428625"/>
                  </a:lnTo>
                  <a:cubicBezTo>
                    <a:pt x="1770697" y="431482"/>
                    <a:pt x="1772602" y="435293"/>
                    <a:pt x="1774507" y="438150"/>
                  </a:cubicBezTo>
                  <a:lnTo>
                    <a:pt x="130492" y="438150"/>
                  </a:lnTo>
                  <a:cubicBezTo>
                    <a:pt x="132397" y="435293"/>
                    <a:pt x="134302" y="431482"/>
                    <a:pt x="136207" y="428625"/>
                  </a:cubicBezTo>
                  <a:close/>
                  <a:moveTo>
                    <a:pt x="166687" y="381000"/>
                  </a:moveTo>
                  <a:lnTo>
                    <a:pt x="1738312" y="381000"/>
                  </a:lnTo>
                  <a:cubicBezTo>
                    <a:pt x="1741169" y="383857"/>
                    <a:pt x="1743074" y="387668"/>
                    <a:pt x="1744979" y="390525"/>
                  </a:cubicBezTo>
                  <a:lnTo>
                    <a:pt x="160019" y="390525"/>
                  </a:lnTo>
                  <a:cubicBezTo>
                    <a:pt x="162877" y="387668"/>
                    <a:pt x="164782" y="383857"/>
                    <a:pt x="166687" y="381000"/>
                  </a:cubicBezTo>
                  <a:close/>
                  <a:moveTo>
                    <a:pt x="201929" y="333375"/>
                  </a:moveTo>
                  <a:lnTo>
                    <a:pt x="1704022" y="333375"/>
                  </a:lnTo>
                  <a:cubicBezTo>
                    <a:pt x="1706879" y="336232"/>
                    <a:pt x="1708784" y="340043"/>
                    <a:pt x="1711642" y="342900"/>
                  </a:cubicBezTo>
                  <a:lnTo>
                    <a:pt x="194309" y="342900"/>
                  </a:lnTo>
                  <a:cubicBezTo>
                    <a:pt x="197167" y="340043"/>
                    <a:pt x="199072" y="336232"/>
                    <a:pt x="201929" y="333375"/>
                  </a:cubicBezTo>
                  <a:close/>
                  <a:moveTo>
                    <a:pt x="240981" y="285750"/>
                  </a:moveTo>
                  <a:lnTo>
                    <a:pt x="1664017" y="285750"/>
                  </a:lnTo>
                  <a:cubicBezTo>
                    <a:pt x="1666874" y="288607"/>
                    <a:pt x="1669732" y="292418"/>
                    <a:pt x="1672589" y="295275"/>
                  </a:cubicBezTo>
                  <a:lnTo>
                    <a:pt x="232409" y="295275"/>
                  </a:lnTo>
                  <a:cubicBezTo>
                    <a:pt x="235267" y="292418"/>
                    <a:pt x="238124" y="288607"/>
                    <a:pt x="240981" y="285750"/>
                  </a:cubicBezTo>
                  <a:close/>
                  <a:moveTo>
                    <a:pt x="286702" y="238125"/>
                  </a:moveTo>
                  <a:lnTo>
                    <a:pt x="1619250" y="238125"/>
                  </a:lnTo>
                  <a:cubicBezTo>
                    <a:pt x="1622107" y="240982"/>
                    <a:pt x="1625917" y="244793"/>
                    <a:pt x="1628775" y="247650"/>
                  </a:cubicBezTo>
                  <a:lnTo>
                    <a:pt x="277177" y="247650"/>
                  </a:lnTo>
                  <a:cubicBezTo>
                    <a:pt x="280034" y="244793"/>
                    <a:pt x="282892" y="240982"/>
                    <a:pt x="286702" y="238125"/>
                  </a:cubicBezTo>
                  <a:close/>
                  <a:moveTo>
                    <a:pt x="339090" y="190500"/>
                  </a:moveTo>
                  <a:lnTo>
                    <a:pt x="1565910" y="190500"/>
                  </a:lnTo>
                  <a:cubicBezTo>
                    <a:pt x="1569720" y="193357"/>
                    <a:pt x="1573530" y="197168"/>
                    <a:pt x="1577340" y="200025"/>
                  </a:cubicBezTo>
                  <a:lnTo>
                    <a:pt x="327660" y="200025"/>
                  </a:lnTo>
                  <a:cubicBezTo>
                    <a:pt x="331470" y="197168"/>
                    <a:pt x="335280" y="193357"/>
                    <a:pt x="339090" y="190500"/>
                  </a:cubicBezTo>
                  <a:close/>
                  <a:moveTo>
                    <a:pt x="400049" y="142875"/>
                  </a:moveTo>
                  <a:lnTo>
                    <a:pt x="1503997" y="142875"/>
                  </a:lnTo>
                  <a:cubicBezTo>
                    <a:pt x="1508759" y="145733"/>
                    <a:pt x="1512569" y="149542"/>
                    <a:pt x="1517332" y="152400"/>
                  </a:cubicBezTo>
                  <a:lnTo>
                    <a:pt x="386714" y="152400"/>
                  </a:lnTo>
                  <a:cubicBezTo>
                    <a:pt x="391477" y="149542"/>
                    <a:pt x="395287" y="145733"/>
                    <a:pt x="400049" y="142875"/>
                  </a:cubicBezTo>
                  <a:close/>
                  <a:moveTo>
                    <a:pt x="474345" y="95250"/>
                  </a:moveTo>
                  <a:lnTo>
                    <a:pt x="1429702" y="95250"/>
                  </a:lnTo>
                  <a:cubicBezTo>
                    <a:pt x="1435417" y="98108"/>
                    <a:pt x="1440180" y="101917"/>
                    <a:pt x="1445895" y="104775"/>
                  </a:cubicBezTo>
                  <a:lnTo>
                    <a:pt x="458152" y="104775"/>
                  </a:lnTo>
                  <a:cubicBezTo>
                    <a:pt x="463867" y="101917"/>
                    <a:pt x="468630" y="98108"/>
                    <a:pt x="474345" y="95250"/>
                  </a:cubicBezTo>
                  <a:close/>
                  <a:moveTo>
                    <a:pt x="568642" y="47625"/>
                  </a:moveTo>
                  <a:lnTo>
                    <a:pt x="1337309" y="47625"/>
                  </a:lnTo>
                  <a:cubicBezTo>
                    <a:pt x="1343977" y="50483"/>
                    <a:pt x="1351597" y="54292"/>
                    <a:pt x="1358265" y="57150"/>
                  </a:cubicBezTo>
                  <a:lnTo>
                    <a:pt x="547687" y="57150"/>
                  </a:lnTo>
                  <a:cubicBezTo>
                    <a:pt x="554355" y="54292"/>
                    <a:pt x="561975" y="50483"/>
                    <a:pt x="568642" y="47625"/>
                  </a:cubicBezTo>
                  <a:close/>
                  <a:moveTo>
                    <a:pt x="702945" y="0"/>
                  </a:moveTo>
                  <a:lnTo>
                    <a:pt x="1203960" y="0"/>
                  </a:lnTo>
                  <a:cubicBezTo>
                    <a:pt x="1214438" y="2858"/>
                    <a:pt x="1225867" y="5715"/>
                    <a:pt x="1236345" y="9525"/>
                  </a:cubicBezTo>
                  <a:lnTo>
                    <a:pt x="670560" y="9525"/>
                  </a:lnTo>
                  <a:cubicBezTo>
                    <a:pt x="681037" y="5715"/>
                    <a:pt x="692467" y="2858"/>
                    <a:pt x="702945" y="0"/>
                  </a:cubicBezTo>
                  <a:close/>
                </a:path>
              </a:pathLst>
            </a:custGeom>
            <a:grpFill/>
            <a:ln w="14015" cap="flat">
              <a:noFill/>
              <a:prstDash val="solid"/>
              <a:miter/>
            </a:ln>
          </p:spPr>
          <p:txBody>
            <a:bodyPr rtlCol="0" anchor="ctr"/>
            <a:lstStyle/>
            <a:p>
              <a:pPr lvl="0"/>
              <a:endParaRPr lang="zh-CN" altLang="en-US"/>
            </a:p>
          </p:txBody>
        </p:sp>
        <p:sp>
          <p:nvSpPr>
            <p:cNvPr id="49" name="iş1îďè">
              <a:extLst>
                <a:ext uri="{FF2B5EF4-FFF2-40B4-BE49-F238E27FC236}">
                  <a16:creationId xmlns:a16="http://schemas.microsoft.com/office/drawing/2014/main" id="{5BB64C10-DD97-4DF8-B000-003D623AC820}"/>
                </a:ext>
              </a:extLst>
            </p:cNvPr>
            <p:cNvSpPr/>
            <p:nvPr/>
          </p:nvSpPr>
          <p:spPr>
            <a:xfrm>
              <a:off x="9421670" y="0"/>
              <a:ext cx="2770331" cy="1398732"/>
            </a:xfrm>
            <a:custGeom>
              <a:avLst/>
              <a:gdLst>
                <a:gd name="connsiteX0" fmla="*/ 685 w 2770331"/>
                <a:gd name="connsiteY0" fmla="*/ 0 h 1398732"/>
                <a:gd name="connsiteX1" fmla="*/ 2769647 w 2770331"/>
                <a:gd name="connsiteY1" fmla="*/ 0 h 1398732"/>
                <a:gd name="connsiteX2" fmla="*/ 2770331 w 2770331"/>
                <a:gd name="connsiteY2" fmla="*/ 13546 h 1398732"/>
                <a:gd name="connsiteX3" fmla="*/ 2770331 w 2770331"/>
                <a:gd name="connsiteY3" fmla="*/ 13586 h 1398732"/>
                <a:gd name="connsiteX4" fmla="*/ 2763181 w 2770331"/>
                <a:gd name="connsiteY4" fmla="*/ 155191 h 1398732"/>
                <a:gd name="connsiteX5" fmla="*/ 1385167 w 2770331"/>
                <a:gd name="connsiteY5" fmla="*/ 1398732 h 1398732"/>
                <a:gd name="connsiteX6" fmla="*/ 0 w 2770331"/>
                <a:gd name="connsiteY6" fmla="*/ 13566 h 1398732"/>
                <a:gd name="connsiteX7" fmla="*/ 685 w 2770331"/>
                <a:gd name="connsiteY7" fmla="*/ 0 h 1398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70331" h="1398732">
                  <a:moveTo>
                    <a:pt x="685" y="0"/>
                  </a:moveTo>
                  <a:lnTo>
                    <a:pt x="2769647" y="0"/>
                  </a:lnTo>
                  <a:lnTo>
                    <a:pt x="2770331" y="13546"/>
                  </a:lnTo>
                  <a:lnTo>
                    <a:pt x="2770331" y="13586"/>
                  </a:lnTo>
                  <a:lnTo>
                    <a:pt x="2763181" y="155191"/>
                  </a:lnTo>
                  <a:cubicBezTo>
                    <a:pt x="2692246" y="853670"/>
                    <a:pt x="2102359" y="1398732"/>
                    <a:pt x="1385167" y="1398732"/>
                  </a:cubicBezTo>
                  <a:cubicBezTo>
                    <a:pt x="620160" y="1398732"/>
                    <a:pt x="0" y="778572"/>
                    <a:pt x="0" y="13566"/>
                  </a:cubicBezTo>
                  <a:lnTo>
                    <a:pt x="685" y="0"/>
                  </a:lnTo>
                  <a:close/>
                </a:path>
              </a:pathLst>
            </a:custGeom>
            <a:grpFill/>
            <a:ln w="11088" cap="flat">
              <a:noFill/>
              <a:prstDash val="solid"/>
              <a:miter/>
            </a:ln>
          </p:spPr>
          <p:txBody>
            <a:bodyPr rtlCol="0" anchor="ctr"/>
            <a:lstStyle/>
            <a:p>
              <a:pPr lvl="0"/>
              <a:endParaRPr lang="zh-CN" altLang="en-US"/>
            </a:p>
          </p:txBody>
        </p:sp>
        <p:sp>
          <p:nvSpPr>
            <p:cNvPr id="50" name="iṧ1ïďè">
              <a:extLst>
                <a:ext uri="{FF2B5EF4-FFF2-40B4-BE49-F238E27FC236}">
                  <a16:creationId xmlns:a16="http://schemas.microsoft.com/office/drawing/2014/main" id="{9968D30F-EFE9-42F5-898F-60E1C5FABD5E}"/>
                </a:ext>
              </a:extLst>
            </p:cNvPr>
            <p:cNvSpPr/>
            <p:nvPr/>
          </p:nvSpPr>
          <p:spPr>
            <a:xfrm>
              <a:off x="5252643" y="3384444"/>
              <a:ext cx="4217150" cy="3473556"/>
            </a:xfrm>
            <a:custGeom>
              <a:avLst/>
              <a:gdLst>
                <a:gd name="connsiteX0" fmla="*/ 2852892 w 4217150"/>
                <a:gd name="connsiteY0" fmla="*/ 466 h 3473556"/>
                <a:gd name="connsiteX1" fmla="*/ 3516107 w 4217150"/>
                <a:gd name="connsiteY1" fmla="*/ 187901 h 3473556"/>
                <a:gd name="connsiteX2" fmla="*/ 4029249 w 4217150"/>
                <a:gd name="connsiteY2" fmla="*/ 2103072 h 3473556"/>
                <a:gd name="connsiteX3" fmla="*/ 3237888 w 4217150"/>
                <a:gd name="connsiteY3" fmla="*/ 3473556 h 3473556"/>
                <a:gd name="connsiteX4" fmla="*/ 0 w 4217150"/>
                <a:gd name="connsiteY4" fmla="*/ 3473556 h 3473556"/>
                <a:gd name="connsiteX5" fmla="*/ 1600936 w 4217150"/>
                <a:gd name="connsiteY5" fmla="*/ 701044 h 3473556"/>
                <a:gd name="connsiteX6" fmla="*/ 2852892 w 4217150"/>
                <a:gd name="connsiteY6" fmla="*/ 466 h 3473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17150" h="3473556">
                  <a:moveTo>
                    <a:pt x="2852892" y="466"/>
                  </a:moveTo>
                  <a:cubicBezTo>
                    <a:pt x="3078904" y="6295"/>
                    <a:pt x="3306679" y="66976"/>
                    <a:pt x="3516107" y="187901"/>
                  </a:cubicBezTo>
                  <a:cubicBezTo>
                    <a:pt x="4186277" y="574861"/>
                    <a:pt x="4416209" y="1432902"/>
                    <a:pt x="4029249" y="2103072"/>
                  </a:cubicBezTo>
                  <a:lnTo>
                    <a:pt x="3237888" y="3473556"/>
                  </a:lnTo>
                  <a:lnTo>
                    <a:pt x="0" y="3473556"/>
                  </a:lnTo>
                  <a:lnTo>
                    <a:pt x="1600936" y="701044"/>
                  </a:lnTo>
                  <a:cubicBezTo>
                    <a:pt x="1866971" y="240302"/>
                    <a:pt x="2355666" y="-12359"/>
                    <a:pt x="2852892" y="466"/>
                  </a:cubicBezTo>
                  <a:close/>
                </a:path>
              </a:pathLst>
            </a:custGeom>
            <a:grpFill/>
            <a:ln w="14015" cap="flat">
              <a:noFill/>
              <a:prstDash val="solid"/>
              <a:miter/>
            </a:ln>
          </p:spPr>
          <p:txBody>
            <a:bodyPr rtlCol="0" anchor="ctr"/>
            <a:lstStyle/>
            <a:p>
              <a:pPr lvl="0"/>
              <a:endParaRPr lang="zh-CN" altLang="en-US"/>
            </a:p>
          </p:txBody>
        </p:sp>
      </p:grpSp>
      <p:grpSp>
        <p:nvGrpSpPr>
          <p:cNvPr id="6" name="ïṥļïḋé">
            <a:extLst>
              <a:ext uri="{FF2B5EF4-FFF2-40B4-BE49-F238E27FC236}">
                <a16:creationId xmlns:a16="http://schemas.microsoft.com/office/drawing/2014/main" id="{FCBBF52A-9743-4508-AB77-11B57E837547}"/>
              </a:ext>
            </a:extLst>
          </p:cNvPr>
          <p:cNvGrpSpPr/>
          <p:nvPr/>
        </p:nvGrpSpPr>
        <p:grpSpPr>
          <a:xfrm>
            <a:off x="660400" y="2340017"/>
            <a:ext cx="2890521" cy="1850256"/>
            <a:chOff x="3422179" y="1150240"/>
            <a:chExt cx="2890521" cy="1850257"/>
          </a:xfrm>
        </p:grpSpPr>
        <p:sp>
          <p:nvSpPr>
            <p:cNvPr id="7" name="îšlîḑé">
              <a:extLst>
                <a:ext uri="{FF2B5EF4-FFF2-40B4-BE49-F238E27FC236}">
                  <a16:creationId xmlns:a16="http://schemas.microsoft.com/office/drawing/2014/main" id="{63B72852-A360-4EF8-A2F9-3A064EA5CCA7}"/>
                </a:ext>
              </a:extLst>
            </p:cNvPr>
            <p:cNvSpPr/>
            <p:nvPr/>
          </p:nvSpPr>
          <p:spPr>
            <a:xfrm>
              <a:off x="3422179" y="2665341"/>
              <a:ext cx="2890520" cy="335156"/>
            </a:xfrm>
            <a:prstGeom prst="rect">
              <a:avLst/>
            </a:prstGeom>
            <a:noFill/>
            <a:ln>
              <a:noFill/>
            </a:ln>
          </p:spPr>
          <p:txBody>
            <a:bodyPr wrap="square" anchor="ctr">
              <a:spAutoFit/>
            </a:bodyPr>
            <a:lstStyle/>
            <a:p>
              <a:pPr defTabSz="914332">
                <a:lnSpc>
                  <a:spcPct val="150000"/>
                </a:lnSpc>
                <a:defRPr/>
              </a:pPr>
              <a:r>
                <a:rPr lang="en-US" altLang="zh-CN" sz="1200" dirty="0">
                  <a:solidFill>
                    <a:srgbClr val="F73434"/>
                  </a:solidFill>
                  <a:latin typeface="Arial" panose="020B0604020202020204" pitchFamily="34" charset="0"/>
                  <a:ea typeface="微软雅黑" panose="020B0503020204020204" pitchFamily="34" charset="-122"/>
                  <a:sym typeface="Arial" panose="020B0604020202020204" pitchFamily="34" charset="0"/>
                  <a:hlinkClick r:id="rId4">
                    <a:extLst>
                      <a:ext uri="{A12FA001-AC4F-418D-AE19-62706E023703}">
                        <ahyp:hlinkClr xmlns:ahyp="http://schemas.microsoft.com/office/drawing/2018/hyperlinkcolor" val="tx"/>
                      </a:ext>
                    </a:extLst>
                  </a:hlinkClick>
                </a:rPr>
                <a:t>www.islide.cc</a:t>
              </a:r>
              <a:endParaRPr lang="zh-CN" altLang="en-US" sz="1200" dirty="0">
                <a:solidFill>
                  <a:srgbClr val="F73434"/>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iṩļíďè">
              <a:extLst>
                <a:ext uri="{FF2B5EF4-FFF2-40B4-BE49-F238E27FC236}">
                  <a16:creationId xmlns:a16="http://schemas.microsoft.com/office/drawing/2014/main" id="{F754BA71-8184-4828-95E4-4301AEC6A769}"/>
                </a:ext>
              </a:extLst>
            </p:cNvPr>
            <p:cNvSpPr/>
            <p:nvPr/>
          </p:nvSpPr>
          <p:spPr>
            <a:xfrm>
              <a:off x="3422180" y="1150240"/>
              <a:ext cx="2890520" cy="1224952"/>
            </a:xfrm>
            <a:prstGeom prst="rect">
              <a:avLst/>
            </a:prstGeom>
            <a:noFill/>
            <a:ln>
              <a:noFill/>
            </a:ln>
          </p:spPr>
          <p:txBody>
            <a:bodyPr wrap="square" anchor="t">
              <a:spAutoFit/>
            </a:bodyPr>
            <a:lstStyle/>
            <a:p>
              <a:pPr defTabSz="914332">
                <a:lnSpc>
                  <a:spcPct val="120000"/>
                </a:lnSpc>
                <a:defRPr/>
              </a:pPr>
              <a:r>
                <a:rPr lang="zh-CN" altLang="en-US" sz="1400" dirty="0">
                  <a:solidFill>
                    <a:srgbClr val="2F2F2F"/>
                  </a:solidFill>
                  <a:latin typeface="Arial" panose="020B0604020202020204" pitchFamily="34" charset="0"/>
                  <a:ea typeface="微软雅黑" panose="020B0503020204020204" pitchFamily="34" charset="-122"/>
                  <a:sym typeface="Arial" panose="020B0604020202020204" pitchFamily="34" charset="0"/>
                </a:rPr>
                <a:t>海量原创模版 </a:t>
              </a:r>
              <a:r>
                <a:rPr lang="en-US" altLang="zh-CN" sz="1400" dirty="0">
                  <a:solidFill>
                    <a:srgbClr val="2F2F2F"/>
                  </a:solidFill>
                  <a:latin typeface="Arial" panose="020B0604020202020204" pitchFamily="34" charset="0"/>
                  <a:ea typeface="微软雅黑" panose="020B0503020204020204" pitchFamily="34" charset="-122"/>
                  <a:sym typeface="Arial" panose="020B0604020202020204" pitchFamily="34" charset="0"/>
                </a:rPr>
                <a:t>+ </a:t>
              </a:r>
              <a:r>
                <a:rPr lang="zh-CN" altLang="en-US" sz="1400" dirty="0">
                  <a:solidFill>
                    <a:srgbClr val="2F2F2F"/>
                  </a:solidFill>
                  <a:latin typeface="Arial" panose="020B0604020202020204" pitchFamily="34" charset="0"/>
                  <a:ea typeface="微软雅黑" panose="020B0503020204020204" pitchFamily="34" charset="-122"/>
                  <a:sym typeface="Arial" panose="020B0604020202020204" pitchFamily="34" charset="0"/>
                </a:rPr>
                <a:t>一键优化功能</a:t>
              </a:r>
              <a:endParaRPr lang="en-US" altLang="zh-CN" sz="1400" dirty="0">
                <a:solidFill>
                  <a:srgbClr val="2F2F2F"/>
                </a:solidFill>
                <a:latin typeface="Arial" panose="020B0604020202020204" pitchFamily="34" charset="0"/>
                <a:ea typeface="微软雅黑" panose="020B0503020204020204" pitchFamily="34" charset="-122"/>
                <a:sym typeface="Arial" panose="020B0604020202020204" pitchFamily="34" charset="0"/>
              </a:endParaRPr>
            </a:p>
            <a:p>
              <a:pPr defTabSz="914332">
                <a:lnSpc>
                  <a:spcPct val="120000"/>
                </a:lnSpc>
                <a:defRPr/>
              </a:pPr>
              <a:r>
                <a:rPr lang="en-US" altLang="zh-CN" sz="1400" dirty="0">
                  <a:solidFill>
                    <a:srgbClr val="2F2F2F"/>
                  </a:solidFill>
                  <a:latin typeface="Arial" panose="020B0604020202020204" pitchFamily="34" charset="0"/>
                  <a:ea typeface="微软雅黑" panose="020B0503020204020204" pitchFamily="34" charset="-122"/>
                  <a:sym typeface="Arial" panose="020B0604020202020204" pitchFamily="34" charset="0"/>
                </a:rPr>
                <a:t>iSlide</a:t>
              </a:r>
              <a:r>
                <a:rPr lang="zh-CN" altLang="en-US" sz="1400" dirty="0">
                  <a:solidFill>
                    <a:srgbClr val="2F2F2F"/>
                  </a:solidFill>
                  <a:latin typeface="Arial" panose="020B0604020202020204" pitchFamily="34" charset="0"/>
                  <a:ea typeface="微软雅黑" panose="020B0503020204020204" pitchFamily="34" charset="-122"/>
                  <a:sym typeface="Arial" panose="020B0604020202020204" pitchFamily="34" charset="0"/>
                </a:rPr>
                <a:t>，让 </a:t>
              </a:r>
              <a:r>
                <a:rPr lang="en-US" altLang="zh-CN" sz="1400" dirty="0">
                  <a:solidFill>
                    <a:srgbClr val="2F2F2F"/>
                  </a:solidFill>
                  <a:latin typeface="Arial" panose="020B0604020202020204" pitchFamily="34" charset="0"/>
                  <a:ea typeface="微软雅黑" panose="020B0503020204020204" pitchFamily="34" charset="-122"/>
                  <a:sym typeface="Arial" panose="020B0604020202020204" pitchFamily="34" charset="0"/>
                </a:rPr>
                <a:t>PPT </a:t>
              </a:r>
              <a:r>
                <a:rPr lang="zh-CN" altLang="en-US" sz="1400" dirty="0">
                  <a:solidFill>
                    <a:srgbClr val="2F2F2F"/>
                  </a:solidFill>
                  <a:latin typeface="Arial" panose="020B0604020202020204" pitchFamily="34" charset="0"/>
                  <a:ea typeface="微软雅黑" panose="020B0503020204020204" pitchFamily="34" charset="-122"/>
                  <a:sym typeface="Arial" panose="020B0604020202020204" pitchFamily="34" charset="0"/>
                </a:rPr>
                <a:t>设计简单起来！</a:t>
              </a:r>
              <a:endParaRPr lang="en-US" altLang="zh-CN" sz="1400" dirty="0">
                <a:solidFill>
                  <a:srgbClr val="2F2F2F"/>
                </a:solidFill>
                <a:latin typeface="Arial" panose="020B0604020202020204" pitchFamily="34" charset="0"/>
                <a:ea typeface="微软雅黑" panose="020B0503020204020204" pitchFamily="34" charset="-122"/>
                <a:sym typeface="Arial" panose="020B0604020202020204" pitchFamily="34" charset="0"/>
              </a:endParaRPr>
            </a:p>
            <a:p>
              <a:pPr defTabSz="914332">
                <a:defRPr/>
              </a:pPr>
              <a:endParaRPr lang="en-US" altLang="zh-CN" sz="10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a:p>
              <a:pPr defTabSz="914332">
                <a:defRPr/>
              </a:pPr>
              <a:r>
                <a:rPr lang="en-US" altLang="zh-CN" sz="1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One-click Optimization Features &amp; </a:t>
              </a:r>
            </a:p>
            <a:p>
              <a:pPr defTabSz="914332">
                <a:defRPr/>
              </a:pPr>
              <a:r>
                <a:rPr lang="en-US" altLang="zh-CN" sz="1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Massive Presentation Resources</a:t>
              </a:r>
            </a:p>
            <a:p>
              <a:pPr defTabSz="914332">
                <a:defRPr/>
              </a:pPr>
              <a:r>
                <a:rPr lang="en-US" altLang="zh-CN" sz="1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Great Presentation Made Easy with iSlide</a:t>
              </a:r>
              <a:endParaRPr lang="zh-CN" altLang="en-US" sz="1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5" name="isḷîḓè">
            <a:extLst>
              <a:ext uri="{FF2B5EF4-FFF2-40B4-BE49-F238E27FC236}">
                <a16:creationId xmlns:a16="http://schemas.microsoft.com/office/drawing/2014/main" id="{40A731D2-FA13-40C5-BFF0-59E41A667BE9}"/>
              </a:ext>
            </a:extLst>
          </p:cNvPr>
          <p:cNvGrpSpPr/>
          <p:nvPr/>
        </p:nvGrpSpPr>
        <p:grpSpPr>
          <a:xfrm>
            <a:off x="3937427" y="2352595"/>
            <a:ext cx="7581473" cy="3646763"/>
            <a:chOff x="3898800" y="2179738"/>
            <a:chExt cx="7619676" cy="3466182"/>
          </a:xfrm>
        </p:grpSpPr>
        <p:sp>
          <p:nvSpPr>
            <p:cNvPr id="20" name="iS1îḋe">
              <a:extLst>
                <a:ext uri="{FF2B5EF4-FFF2-40B4-BE49-F238E27FC236}">
                  <a16:creationId xmlns:a16="http://schemas.microsoft.com/office/drawing/2014/main" id="{5647BAD5-E81A-4998-ACB8-5A097424CA8E}"/>
                </a:ext>
              </a:extLst>
            </p:cNvPr>
            <p:cNvSpPr/>
            <p:nvPr/>
          </p:nvSpPr>
          <p:spPr>
            <a:xfrm>
              <a:off x="3898800" y="2495332"/>
              <a:ext cx="7619676" cy="3150588"/>
            </a:xfrm>
            <a:prstGeom prst="rect">
              <a:avLst/>
            </a:prstGeom>
            <a:ln w="3175">
              <a:noFill/>
            </a:ln>
          </p:spPr>
          <p:txBody>
            <a:bodyPr wrap="square">
              <a:noAutofit/>
            </a:bodyPr>
            <a:lstStyle/>
            <a:p>
              <a:pPr>
                <a:lnSpc>
                  <a:spcPct val="150000"/>
                </a:lnSpc>
              </a:pP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本 </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PPT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文件由 </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iSlide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提供</a:t>
              </a:r>
              <a:b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b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iSlide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尊重知识产权并注重保护用户享有的各项权利。</a:t>
              </a:r>
              <a:endPar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郑重提醒您：</a:t>
              </a:r>
              <a:b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b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本 </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PPT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文件中提供的任何信息内容的所有权、知识产权归其原始权利人或权利受让人所有，您免费</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付费获得的是信息内容的使用权，您的使用行为应当遵循 </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iSlide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官方网站（ </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https://www.islide.cc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）的“版权声明”、“用户协议”、“会员协议”等条款的约束。</a:t>
              </a:r>
              <a:b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b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1</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、您不可将信息内容的全部或部分用于出售，或以出租、出借、发布等其他任何直接获利方式供他人使用；</a:t>
              </a:r>
              <a:b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b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2</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、您不可在接入互联网或移动互联网的任何网站、平台、应用或程序上以任何方式为他人提供 </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iSlide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工具 </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平台中的资源内容下载。</a:t>
              </a:r>
              <a:endPar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endParaRPr lang="en-US" altLang="zh-CN" sz="900" dirty="0">
                <a:solidFill>
                  <a:schemeClr val="accent3"/>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en-US" altLang="zh-CN" sz="900" dirty="0">
                  <a:solidFill>
                    <a:srgbClr val="A6A6A6"/>
                  </a:solidFill>
                  <a:latin typeface="Arial" panose="020B0604020202020204" pitchFamily="34" charset="0"/>
                  <a:ea typeface="微软雅黑" panose="020B0503020204020204" pitchFamily="34" charset="-122"/>
                  <a:sym typeface="Arial" panose="020B0604020202020204" pitchFamily="34" charset="0"/>
                </a:rPr>
                <a:t>This presentation file is supplied by iSlide.</a:t>
              </a:r>
            </a:p>
            <a:p>
              <a:pPr>
                <a:lnSpc>
                  <a:spcPct val="150000"/>
                </a:lnSpc>
              </a:pPr>
              <a:r>
                <a:rPr lang="en-US" altLang="zh-CN" sz="900" dirty="0">
                  <a:solidFill>
                    <a:srgbClr val="A6A6A6"/>
                  </a:solidFill>
                  <a:latin typeface="Arial" panose="020B0604020202020204" pitchFamily="34" charset="0"/>
                  <a:ea typeface="微软雅黑" panose="020B0503020204020204" pitchFamily="34" charset="-122"/>
                  <a:sym typeface="Arial" panose="020B0604020202020204" pitchFamily="34" charset="0"/>
                </a:rPr>
                <a:t>iSlide respects all intellectual property rights and protects all the rights its users acquired. Here iSlide solemnly reminds you:</a:t>
              </a:r>
            </a:p>
            <a:p>
              <a:pPr>
                <a:lnSpc>
                  <a:spcPct val="150000"/>
                </a:lnSpc>
              </a:pPr>
              <a:endParaRPr lang="en-US" altLang="zh-CN" sz="900" dirty="0">
                <a:solidFill>
                  <a:srgbClr val="A6A6A6"/>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en-US" altLang="zh-CN" sz="900" dirty="0">
                  <a:solidFill>
                    <a:srgbClr val="A6A6A6"/>
                  </a:solidFill>
                  <a:latin typeface="Arial" panose="020B0604020202020204" pitchFamily="34" charset="0"/>
                  <a:ea typeface="微软雅黑" panose="020B0503020204020204" pitchFamily="34" charset="-122"/>
                  <a:sym typeface="Arial" panose="020B0604020202020204" pitchFamily="34" charset="0"/>
                </a:rPr>
                <a:t>The ownership and intellectual property of any content in this PowerPoint presentation belongs to its owner or the assignee of this ownership. What you purchased or got for free is the right to use the content. The usage should be subject to the terms of “Copyright Notice”, “User License Agreement”, “Premium Agreement” and more Agreements of iSlide official website (https://www.islide.cc ) :</a:t>
              </a:r>
            </a:p>
            <a:p>
              <a:pPr>
                <a:lnSpc>
                  <a:spcPct val="150000"/>
                </a:lnSpc>
              </a:pPr>
              <a:r>
                <a:rPr lang="en-US" altLang="zh-CN" sz="900" dirty="0">
                  <a:solidFill>
                    <a:srgbClr val="A6A6A6"/>
                  </a:solidFill>
                  <a:latin typeface="Arial" panose="020B0604020202020204" pitchFamily="34" charset="0"/>
                  <a:ea typeface="微软雅黑" panose="020B0503020204020204" pitchFamily="34" charset="-122"/>
                  <a:sym typeface="Arial" panose="020B0604020202020204" pitchFamily="34" charset="0"/>
                </a:rPr>
                <a:t>1.You may not use all or part of the content for sale; or rent, lend; or distribute it in any directly profitable way.</a:t>
              </a:r>
            </a:p>
            <a:p>
              <a:pPr>
                <a:lnSpc>
                  <a:spcPct val="150000"/>
                </a:lnSpc>
              </a:pPr>
              <a:r>
                <a:rPr lang="en-US" altLang="zh-CN" sz="900" dirty="0">
                  <a:solidFill>
                    <a:srgbClr val="A6A6A6"/>
                  </a:solidFill>
                  <a:latin typeface="Arial" panose="020B0604020202020204" pitchFamily="34" charset="0"/>
                  <a:ea typeface="微软雅黑" panose="020B0503020204020204" pitchFamily="34" charset="-122"/>
                  <a:sym typeface="Arial" panose="020B0604020202020204" pitchFamily="34" charset="0"/>
                </a:rPr>
                <a:t>2.You may not provide the resource of iSlide add-in/platform to any website, platform, application on the Internet or mobile Internet in any way.</a:t>
              </a:r>
            </a:p>
          </p:txBody>
        </p:sp>
        <p:sp>
          <p:nvSpPr>
            <p:cNvPr id="34" name="isļîḓé">
              <a:extLst>
                <a:ext uri="{FF2B5EF4-FFF2-40B4-BE49-F238E27FC236}">
                  <a16:creationId xmlns:a16="http://schemas.microsoft.com/office/drawing/2014/main" id="{AE7ED207-8B71-4A21-A9A5-7C044C1FB5F6}"/>
                </a:ext>
              </a:extLst>
            </p:cNvPr>
            <p:cNvSpPr/>
            <p:nvPr/>
          </p:nvSpPr>
          <p:spPr>
            <a:xfrm>
              <a:off x="3898800" y="2179738"/>
              <a:ext cx="7619676" cy="292536"/>
            </a:xfrm>
            <a:prstGeom prst="rect">
              <a:avLst/>
            </a:prstGeom>
          </p:spPr>
          <p:txBody>
            <a:bodyPr wrap="none">
              <a:spAutoFit/>
            </a:bodyPr>
            <a:lstStyle/>
            <a:p>
              <a:r>
                <a:rPr lang="zh-CN" altLang="en-US" sz="1400" b="1" dirty="0">
                  <a:solidFill>
                    <a:srgbClr val="F73434"/>
                  </a:solidFill>
                  <a:latin typeface="Arial" panose="020B0604020202020204" pitchFamily="34" charset="0"/>
                  <a:ea typeface="微软雅黑" panose="020B0503020204020204" pitchFamily="34" charset="-122"/>
                  <a:sym typeface="Arial" panose="020B0604020202020204" pitchFamily="34" charset="0"/>
                </a:rPr>
                <a:t>重要提示 </a:t>
              </a:r>
              <a:r>
                <a:rPr lang="en-US" altLang="zh-CN" sz="1400" b="1" dirty="0">
                  <a:solidFill>
                    <a:srgbClr val="F73434"/>
                  </a:solidFill>
                  <a:latin typeface="Arial" panose="020B0604020202020204" pitchFamily="34" charset="0"/>
                  <a:ea typeface="微软雅黑" panose="020B0503020204020204" pitchFamily="34" charset="-122"/>
                  <a:sym typeface="Arial" panose="020B0604020202020204" pitchFamily="34" charset="0"/>
                </a:rPr>
                <a:t>IMPORTANT NOTE:</a:t>
              </a:r>
              <a:endParaRPr lang="zh-CN" altLang="en-US" sz="1400" b="1" dirty="0">
                <a:solidFill>
                  <a:srgbClr val="F73434"/>
                </a:solidFill>
                <a:latin typeface="Arial" panose="020B0604020202020204" pitchFamily="34" charset="0"/>
                <a:ea typeface="微软雅黑" panose="020B0503020204020204" pitchFamily="34" charset="-122"/>
                <a:sym typeface="Arial" panose="020B0604020202020204" pitchFamily="34" charset="0"/>
              </a:endParaRPr>
            </a:p>
          </p:txBody>
        </p:sp>
      </p:grpSp>
      <p:pic>
        <p:nvPicPr>
          <p:cNvPr id="130" name="iṣḻïďe">
            <a:extLst>
              <a:ext uri="{FF2B5EF4-FFF2-40B4-BE49-F238E27FC236}">
                <a16:creationId xmlns:a16="http://schemas.microsoft.com/office/drawing/2014/main" id="{2AA564AF-9FC3-4787-B325-F00530C1658C}"/>
              </a:ext>
            </a:extLst>
          </p:cNvPr>
          <p:cNvPicPr>
            <a:picLocks/>
          </p:cNvPicPr>
          <p:nvPr/>
        </p:nvPicPr>
        <p:blipFill>
          <a:blip r:embed="rId5">
            <a:extLst>
              <a:ext uri="{28A0092B-C50C-407E-A947-70E740481C1C}">
                <a14:useLocalDpi xmlns:a14="http://schemas.microsoft.com/office/drawing/2010/main" val="0"/>
              </a:ext>
            </a:extLst>
          </a:blip>
          <a:srcRect/>
          <a:stretch/>
        </p:blipFill>
        <p:spPr>
          <a:xfrm>
            <a:off x="660400" y="5031395"/>
            <a:ext cx="1048192" cy="1048192"/>
          </a:xfrm>
          <a:prstGeom prst="rect">
            <a:avLst/>
          </a:prstGeom>
        </p:spPr>
      </p:pic>
      <p:grpSp>
        <p:nvGrpSpPr>
          <p:cNvPr id="14" name="íṡľîḑé">
            <a:extLst>
              <a:ext uri="{FF2B5EF4-FFF2-40B4-BE49-F238E27FC236}">
                <a16:creationId xmlns:a16="http://schemas.microsoft.com/office/drawing/2014/main" id="{D6757B43-6712-4BAE-8670-B715B10BFA4C}"/>
              </a:ext>
            </a:extLst>
          </p:cNvPr>
          <p:cNvGrpSpPr/>
          <p:nvPr/>
        </p:nvGrpSpPr>
        <p:grpSpPr>
          <a:xfrm>
            <a:off x="660400" y="1193800"/>
            <a:ext cx="1595567" cy="451484"/>
            <a:chOff x="683269" y="1142808"/>
            <a:chExt cx="1595567" cy="451484"/>
          </a:xfrm>
        </p:grpSpPr>
        <p:grpSp>
          <p:nvGrpSpPr>
            <p:cNvPr id="15" name="ïŝḻïďê">
              <a:extLst>
                <a:ext uri="{FF2B5EF4-FFF2-40B4-BE49-F238E27FC236}">
                  <a16:creationId xmlns:a16="http://schemas.microsoft.com/office/drawing/2014/main" id="{A540713F-FC29-4BB1-A3F5-C1360CCAFA2B}"/>
                </a:ext>
              </a:extLst>
            </p:cNvPr>
            <p:cNvGrpSpPr/>
            <p:nvPr/>
          </p:nvGrpSpPr>
          <p:grpSpPr>
            <a:xfrm>
              <a:off x="683269" y="1142808"/>
              <a:ext cx="450234" cy="451484"/>
              <a:chOff x="683269" y="1142808"/>
              <a:chExt cx="450234" cy="451484"/>
            </a:xfrm>
          </p:grpSpPr>
          <p:sp>
            <p:nvSpPr>
              <p:cNvPr id="17" name="îṡḷiḓè">
                <a:extLst>
                  <a:ext uri="{FF2B5EF4-FFF2-40B4-BE49-F238E27FC236}">
                    <a16:creationId xmlns:a16="http://schemas.microsoft.com/office/drawing/2014/main" id="{B52E13E3-2F81-47A6-9CF9-D29EFF6EC715}"/>
                  </a:ext>
                </a:extLst>
              </p:cNvPr>
              <p:cNvSpPr/>
              <p:nvPr/>
            </p:nvSpPr>
            <p:spPr>
              <a:xfrm>
                <a:off x="683269" y="1142808"/>
                <a:ext cx="450234" cy="451484"/>
              </a:xfrm>
              <a:custGeom>
                <a:avLst/>
                <a:gdLst>
                  <a:gd name="connsiteX0" fmla="*/ 450234 w 450234"/>
                  <a:gd name="connsiteY0" fmla="*/ 225742 h 451484"/>
                  <a:gd name="connsiteX1" fmla="*/ 225117 w 450234"/>
                  <a:gd name="connsiteY1" fmla="*/ 451484 h 451484"/>
                  <a:gd name="connsiteX2" fmla="*/ 0 w 450234"/>
                  <a:gd name="connsiteY2" fmla="*/ 225742 h 451484"/>
                  <a:gd name="connsiteX3" fmla="*/ 225117 w 450234"/>
                  <a:gd name="connsiteY3" fmla="*/ 0 h 451484"/>
                  <a:gd name="connsiteX4" fmla="*/ 450234 w 450234"/>
                  <a:gd name="connsiteY4" fmla="*/ 225742 h 4514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234" h="451484">
                    <a:moveTo>
                      <a:pt x="450234" y="225742"/>
                    </a:moveTo>
                    <a:cubicBezTo>
                      <a:pt x="450234" y="350416"/>
                      <a:pt x="349446" y="451484"/>
                      <a:pt x="225117" y="451484"/>
                    </a:cubicBezTo>
                    <a:cubicBezTo>
                      <a:pt x="100788" y="451484"/>
                      <a:pt x="0" y="350416"/>
                      <a:pt x="0" y="225742"/>
                    </a:cubicBezTo>
                    <a:cubicBezTo>
                      <a:pt x="0" y="101068"/>
                      <a:pt x="100788" y="0"/>
                      <a:pt x="225117" y="0"/>
                    </a:cubicBezTo>
                    <a:cubicBezTo>
                      <a:pt x="349446" y="0"/>
                      <a:pt x="450234" y="101068"/>
                      <a:pt x="450234" y="225742"/>
                    </a:cubicBezTo>
                    <a:close/>
                  </a:path>
                </a:pathLst>
              </a:custGeom>
              <a:solidFill>
                <a:srgbClr val="FFFFFF"/>
              </a:solidFill>
              <a:ln w="2462" cap="flat">
                <a:noFill/>
                <a:prstDash val="solid"/>
                <a:miter/>
              </a:ln>
            </p:spPr>
            <p:txBody>
              <a:bodyPr rtlCol="0" anchor="ctr"/>
              <a:lstStyle/>
              <a:p>
                <a:endParaRPr lang="zh-CN" altLang="en-US"/>
              </a:p>
            </p:txBody>
          </p:sp>
          <p:sp>
            <p:nvSpPr>
              <p:cNvPr id="18" name="îşḷiḍè">
                <a:extLst>
                  <a:ext uri="{FF2B5EF4-FFF2-40B4-BE49-F238E27FC236}">
                    <a16:creationId xmlns:a16="http://schemas.microsoft.com/office/drawing/2014/main" id="{2802B983-0393-404D-8EF6-C2BC0F6D1A21}"/>
                  </a:ext>
                </a:extLst>
              </p:cNvPr>
              <p:cNvSpPr/>
              <p:nvPr/>
            </p:nvSpPr>
            <p:spPr>
              <a:xfrm>
                <a:off x="683269" y="1142808"/>
                <a:ext cx="450234" cy="450003"/>
              </a:xfrm>
              <a:custGeom>
                <a:avLst/>
                <a:gdLst>
                  <a:gd name="connsiteX0" fmla="*/ 132059 w 450234"/>
                  <a:gd name="connsiteY0" fmla="*/ 431254 h 450003"/>
                  <a:gd name="connsiteX1" fmla="*/ 0 w 450234"/>
                  <a:gd name="connsiteY1" fmla="*/ 225495 h 450003"/>
                  <a:gd name="connsiteX2" fmla="*/ 225117 w 450234"/>
                  <a:gd name="connsiteY2" fmla="*/ 0 h 450003"/>
                  <a:gd name="connsiteX3" fmla="*/ 450234 w 450234"/>
                  <a:gd name="connsiteY3" fmla="*/ 225495 h 450003"/>
                  <a:gd name="connsiteX4" fmla="*/ 248320 w 450234"/>
                  <a:gd name="connsiteY4" fmla="*/ 450004 h 450003"/>
                  <a:gd name="connsiteX5" fmla="*/ 282384 w 450234"/>
                  <a:gd name="connsiteY5" fmla="*/ 289394 h 450003"/>
                  <a:gd name="connsiteX6" fmla="*/ 274238 w 450234"/>
                  <a:gd name="connsiteY6" fmla="*/ 244986 h 450003"/>
                  <a:gd name="connsiteX7" fmla="*/ 236965 w 450234"/>
                  <a:gd name="connsiteY7" fmla="*/ 219327 h 450003"/>
                  <a:gd name="connsiteX8" fmla="*/ 236719 w 450234"/>
                  <a:gd name="connsiteY8" fmla="*/ 219327 h 450003"/>
                  <a:gd name="connsiteX9" fmla="*/ 192534 w 450234"/>
                  <a:gd name="connsiteY9" fmla="*/ 227469 h 450003"/>
                  <a:gd name="connsiteX10" fmla="*/ 166863 w 450234"/>
                  <a:gd name="connsiteY10" fmla="*/ 264723 h 450003"/>
                  <a:gd name="connsiteX11" fmla="*/ 132059 w 450234"/>
                  <a:gd name="connsiteY11" fmla="*/ 431254 h 450003"/>
                  <a:gd name="connsiteX12" fmla="*/ 255478 w 450234"/>
                  <a:gd name="connsiteY12" fmla="*/ 75741 h 450003"/>
                  <a:gd name="connsiteX13" fmla="*/ 314473 w 450234"/>
                  <a:gd name="connsiteY13" fmla="*/ 134705 h 450003"/>
                  <a:gd name="connsiteX14" fmla="*/ 255478 w 450234"/>
                  <a:gd name="connsiteY14" fmla="*/ 193669 h 450003"/>
                  <a:gd name="connsiteX15" fmla="*/ 196484 w 450234"/>
                  <a:gd name="connsiteY15" fmla="*/ 134705 h 450003"/>
                  <a:gd name="connsiteX16" fmla="*/ 255478 w 450234"/>
                  <a:gd name="connsiteY16" fmla="*/ 75741 h 450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0234" h="450003">
                    <a:moveTo>
                      <a:pt x="132059" y="431254"/>
                    </a:moveTo>
                    <a:cubicBezTo>
                      <a:pt x="54058" y="395727"/>
                      <a:pt x="0" y="317026"/>
                      <a:pt x="0" y="225495"/>
                    </a:cubicBezTo>
                    <a:cubicBezTo>
                      <a:pt x="0" y="101152"/>
                      <a:pt x="100957" y="0"/>
                      <a:pt x="225117" y="0"/>
                    </a:cubicBezTo>
                    <a:cubicBezTo>
                      <a:pt x="349277" y="0"/>
                      <a:pt x="450234" y="101152"/>
                      <a:pt x="450234" y="225495"/>
                    </a:cubicBezTo>
                    <a:cubicBezTo>
                      <a:pt x="450234" y="342190"/>
                      <a:pt x="361866" y="438162"/>
                      <a:pt x="248320" y="450004"/>
                    </a:cubicBezTo>
                    <a:lnTo>
                      <a:pt x="282384" y="289394"/>
                    </a:lnTo>
                    <a:cubicBezTo>
                      <a:pt x="285593" y="274098"/>
                      <a:pt x="282631" y="258061"/>
                      <a:pt x="274238" y="244986"/>
                    </a:cubicBezTo>
                    <a:cubicBezTo>
                      <a:pt x="265599" y="231910"/>
                      <a:pt x="252269" y="222535"/>
                      <a:pt x="236965" y="219327"/>
                    </a:cubicBezTo>
                    <a:cubicBezTo>
                      <a:pt x="236965" y="219327"/>
                      <a:pt x="236965" y="219327"/>
                      <a:pt x="236719" y="219327"/>
                    </a:cubicBezTo>
                    <a:cubicBezTo>
                      <a:pt x="221415" y="216120"/>
                      <a:pt x="205370" y="219081"/>
                      <a:pt x="192534" y="227469"/>
                    </a:cubicBezTo>
                    <a:cubicBezTo>
                      <a:pt x="179452" y="236104"/>
                      <a:pt x="170072" y="249426"/>
                      <a:pt x="166863" y="264723"/>
                    </a:cubicBezTo>
                    <a:lnTo>
                      <a:pt x="132059" y="431254"/>
                    </a:lnTo>
                    <a:close/>
                    <a:moveTo>
                      <a:pt x="255478" y="75741"/>
                    </a:moveTo>
                    <a:cubicBezTo>
                      <a:pt x="288061" y="75741"/>
                      <a:pt x="314473" y="102386"/>
                      <a:pt x="314473" y="134705"/>
                    </a:cubicBezTo>
                    <a:cubicBezTo>
                      <a:pt x="314473" y="167024"/>
                      <a:pt x="288061" y="193669"/>
                      <a:pt x="255478" y="193669"/>
                    </a:cubicBezTo>
                    <a:cubicBezTo>
                      <a:pt x="222896" y="193669"/>
                      <a:pt x="196484" y="167024"/>
                      <a:pt x="196484" y="134705"/>
                    </a:cubicBezTo>
                    <a:cubicBezTo>
                      <a:pt x="196484" y="102386"/>
                      <a:pt x="222896" y="75741"/>
                      <a:pt x="255478" y="75741"/>
                    </a:cubicBezTo>
                    <a:close/>
                  </a:path>
                </a:pathLst>
              </a:custGeom>
              <a:gradFill flip="none" rotWithShape="1">
                <a:gsLst>
                  <a:gs pos="0">
                    <a:srgbClr val="F93E36"/>
                  </a:gs>
                  <a:gs pos="100000">
                    <a:srgbClr val="FE6440"/>
                  </a:gs>
                </a:gsLst>
                <a:lin ang="18900000" scaled="1"/>
                <a:tileRect/>
              </a:gradFill>
              <a:ln w="2462" cap="flat">
                <a:noFill/>
                <a:prstDash val="solid"/>
                <a:miter/>
              </a:ln>
            </p:spPr>
            <p:txBody>
              <a:bodyPr rtlCol="0" anchor="ctr"/>
              <a:lstStyle/>
              <a:p>
                <a:endParaRPr lang="zh-CN" altLang="en-US" dirty="0"/>
              </a:p>
            </p:txBody>
          </p:sp>
        </p:grpSp>
        <p:sp>
          <p:nvSpPr>
            <p:cNvPr id="16" name="ïṥḷïḋè">
              <a:extLst>
                <a:ext uri="{FF2B5EF4-FFF2-40B4-BE49-F238E27FC236}">
                  <a16:creationId xmlns:a16="http://schemas.microsoft.com/office/drawing/2014/main" id="{2C1218BD-82A2-4F82-84D5-EBFDB414ABDB}"/>
                </a:ext>
              </a:extLst>
            </p:cNvPr>
            <p:cNvSpPr/>
            <p:nvPr/>
          </p:nvSpPr>
          <p:spPr>
            <a:xfrm>
              <a:off x="1223599" y="1212380"/>
              <a:ext cx="1055237" cy="315374"/>
            </a:xfrm>
            <a:custGeom>
              <a:avLst/>
              <a:gdLst>
                <a:gd name="connsiteX0" fmla="*/ 952120 w 1055237"/>
                <a:gd name="connsiteY0" fmla="*/ 133688 h 315374"/>
                <a:gd name="connsiteX1" fmla="*/ 916514 w 1055237"/>
                <a:gd name="connsiteY1" fmla="*/ 136186 h 315374"/>
                <a:gd name="connsiteX2" fmla="*/ 874304 w 1055237"/>
                <a:gd name="connsiteY2" fmla="*/ 188982 h 315374"/>
                <a:gd name="connsiteX3" fmla="*/ 982913 w 1055237"/>
                <a:gd name="connsiteY3" fmla="*/ 149508 h 315374"/>
                <a:gd name="connsiteX4" fmla="*/ 952120 w 1055237"/>
                <a:gd name="connsiteY4" fmla="*/ 133688 h 315374"/>
                <a:gd name="connsiteX5" fmla="*/ 657333 w 1055237"/>
                <a:gd name="connsiteY5" fmla="*/ 128044 h 315374"/>
                <a:gd name="connsiteX6" fmla="*/ 588218 w 1055237"/>
                <a:gd name="connsiteY6" fmla="*/ 197123 h 315374"/>
                <a:gd name="connsiteX7" fmla="*/ 657333 w 1055237"/>
                <a:gd name="connsiteY7" fmla="*/ 266203 h 315374"/>
                <a:gd name="connsiteX8" fmla="*/ 726448 w 1055237"/>
                <a:gd name="connsiteY8" fmla="*/ 201071 h 315374"/>
                <a:gd name="connsiteX9" fmla="*/ 726448 w 1055237"/>
                <a:gd name="connsiteY9" fmla="*/ 193423 h 315374"/>
                <a:gd name="connsiteX10" fmla="*/ 657333 w 1055237"/>
                <a:gd name="connsiteY10" fmla="*/ 128044 h 315374"/>
                <a:gd name="connsiteX11" fmla="*/ 944739 w 1055237"/>
                <a:gd name="connsiteY11" fmla="*/ 79018 h 315374"/>
                <a:gd name="connsiteX12" fmla="*/ 1050054 w 1055237"/>
                <a:gd name="connsiteY12" fmla="*/ 156663 h 315374"/>
                <a:gd name="connsiteX13" fmla="*/ 1055237 w 1055237"/>
                <a:gd name="connsiteY13" fmla="*/ 175660 h 315374"/>
                <a:gd name="connsiteX14" fmla="*/ 1004142 w 1055237"/>
                <a:gd name="connsiteY14" fmla="*/ 194163 h 315374"/>
                <a:gd name="connsiteX15" fmla="*/ 887387 w 1055237"/>
                <a:gd name="connsiteY15" fmla="*/ 236598 h 315374"/>
                <a:gd name="connsiteX16" fmla="*/ 960945 w 1055237"/>
                <a:gd name="connsiteY16" fmla="*/ 257815 h 315374"/>
                <a:gd name="connsiteX17" fmla="*/ 1000933 w 1055237"/>
                <a:gd name="connsiteY17" fmla="*/ 215381 h 315374"/>
                <a:gd name="connsiteX18" fmla="*/ 1052275 w 1055237"/>
                <a:gd name="connsiteY18" fmla="*/ 230677 h 315374"/>
                <a:gd name="connsiteX19" fmla="*/ 979211 w 1055237"/>
                <a:gd name="connsiteY19" fmla="*/ 308145 h 315374"/>
                <a:gd name="connsiteX20" fmla="*/ 827405 w 1055237"/>
                <a:gd name="connsiteY20" fmla="*/ 237585 h 315374"/>
                <a:gd name="connsiteX21" fmla="*/ 898248 w 1055237"/>
                <a:gd name="connsiteY21" fmla="*/ 86103 h 315374"/>
                <a:gd name="connsiteX22" fmla="*/ 944739 w 1055237"/>
                <a:gd name="connsiteY22" fmla="*/ 79018 h 315374"/>
                <a:gd name="connsiteX23" fmla="*/ 451469 w 1055237"/>
                <a:gd name="connsiteY23" fmla="*/ 78948 h 315374"/>
                <a:gd name="connsiteX24" fmla="*/ 500837 w 1055237"/>
                <a:gd name="connsiteY24" fmla="*/ 78948 h 315374"/>
                <a:gd name="connsiteX25" fmla="*/ 500837 w 1055237"/>
                <a:gd name="connsiteY25" fmla="*/ 315299 h 315374"/>
                <a:gd name="connsiteX26" fmla="*/ 451469 w 1055237"/>
                <a:gd name="connsiteY26" fmla="*/ 315299 h 315374"/>
                <a:gd name="connsiteX27" fmla="*/ 4937 w 1055237"/>
                <a:gd name="connsiteY27" fmla="*/ 78948 h 315374"/>
                <a:gd name="connsiteX28" fmla="*/ 54305 w 1055237"/>
                <a:gd name="connsiteY28" fmla="*/ 78948 h 315374"/>
                <a:gd name="connsiteX29" fmla="*/ 54305 w 1055237"/>
                <a:gd name="connsiteY29" fmla="*/ 315299 h 315374"/>
                <a:gd name="connsiteX30" fmla="*/ 4937 w 1055237"/>
                <a:gd name="connsiteY30" fmla="*/ 315299 h 315374"/>
                <a:gd name="connsiteX31" fmla="*/ 775815 w 1055237"/>
                <a:gd name="connsiteY31" fmla="*/ 0 h 315374"/>
                <a:gd name="connsiteX32" fmla="*/ 775815 w 1055237"/>
                <a:gd name="connsiteY32" fmla="*/ 315299 h 315374"/>
                <a:gd name="connsiteX33" fmla="*/ 726448 w 1055237"/>
                <a:gd name="connsiteY33" fmla="*/ 315299 h 315374"/>
                <a:gd name="connsiteX34" fmla="*/ 726448 w 1055237"/>
                <a:gd name="connsiteY34" fmla="*/ 293095 h 315374"/>
                <a:gd name="connsiteX35" fmla="*/ 657333 w 1055237"/>
                <a:gd name="connsiteY35" fmla="*/ 315299 h 315374"/>
                <a:gd name="connsiteX36" fmla="*/ 538850 w 1055237"/>
                <a:gd name="connsiteY36" fmla="*/ 197123 h 315374"/>
                <a:gd name="connsiteX37" fmla="*/ 657333 w 1055237"/>
                <a:gd name="connsiteY37" fmla="*/ 78948 h 315374"/>
                <a:gd name="connsiteX38" fmla="*/ 726448 w 1055237"/>
                <a:gd name="connsiteY38" fmla="*/ 101152 h 315374"/>
                <a:gd name="connsiteX39" fmla="*/ 726448 w 1055237"/>
                <a:gd name="connsiteY39" fmla="*/ 247 h 315374"/>
                <a:gd name="connsiteX40" fmla="*/ 476153 w 1055237"/>
                <a:gd name="connsiteY40" fmla="*/ 0 h 315374"/>
                <a:gd name="connsiteX41" fmla="*/ 505773 w 1055237"/>
                <a:gd name="connsiteY41" fmla="*/ 29606 h 315374"/>
                <a:gd name="connsiteX42" fmla="*/ 476153 w 1055237"/>
                <a:gd name="connsiteY42" fmla="*/ 59211 h 315374"/>
                <a:gd name="connsiteX43" fmla="*/ 446532 w 1055237"/>
                <a:gd name="connsiteY43" fmla="*/ 29606 h 315374"/>
                <a:gd name="connsiteX44" fmla="*/ 476153 w 1055237"/>
                <a:gd name="connsiteY44" fmla="*/ 0 h 315374"/>
                <a:gd name="connsiteX45" fmla="*/ 352733 w 1055237"/>
                <a:gd name="connsiteY45" fmla="*/ 0 h 315374"/>
                <a:gd name="connsiteX46" fmla="*/ 402101 w 1055237"/>
                <a:gd name="connsiteY46" fmla="*/ 0 h 315374"/>
                <a:gd name="connsiteX47" fmla="*/ 402101 w 1055237"/>
                <a:gd name="connsiteY47" fmla="*/ 315299 h 315374"/>
                <a:gd name="connsiteX48" fmla="*/ 352733 w 1055237"/>
                <a:gd name="connsiteY48" fmla="*/ 315299 h 315374"/>
                <a:gd name="connsiteX49" fmla="*/ 205370 w 1055237"/>
                <a:gd name="connsiteY49" fmla="*/ 0 h 315374"/>
                <a:gd name="connsiteX50" fmla="*/ 297194 w 1055237"/>
                <a:gd name="connsiteY50" fmla="*/ 29112 h 315374"/>
                <a:gd name="connsiteX51" fmla="*/ 300897 w 1055237"/>
                <a:gd name="connsiteY51" fmla="*/ 32319 h 315374"/>
                <a:gd name="connsiteX52" fmla="*/ 271523 w 1055237"/>
                <a:gd name="connsiteY52" fmla="*/ 67599 h 315374"/>
                <a:gd name="connsiteX53" fmla="*/ 268808 w 1055237"/>
                <a:gd name="connsiteY53" fmla="*/ 65132 h 315374"/>
                <a:gd name="connsiteX54" fmla="*/ 267573 w 1055237"/>
                <a:gd name="connsiteY54" fmla="*/ 63899 h 315374"/>
                <a:gd name="connsiteX55" fmla="*/ 203149 w 1055237"/>
                <a:gd name="connsiteY55" fmla="*/ 44408 h 315374"/>
                <a:gd name="connsiteX56" fmla="*/ 148844 w 1055237"/>
                <a:gd name="connsiteY56" fmla="*/ 90050 h 315374"/>
                <a:gd name="connsiteX57" fmla="*/ 159952 w 1055237"/>
                <a:gd name="connsiteY57" fmla="*/ 116942 h 315374"/>
                <a:gd name="connsiteX58" fmla="*/ 192288 w 1055237"/>
                <a:gd name="connsiteY58" fmla="*/ 130758 h 315374"/>
                <a:gd name="connsiteX59" fmla="*/ 230054 w 1055237"/>
                <a:gd name="connsiteY59" fmla="*/ 136185 h 315374"/>
                <a:gd name="connsiteX60" fmla="*/ 288308 w 1055237"/>
                <a:gd name="connsiteY60" fmla="*/ 159376 h 315374"/>
                <a:gd name="connsiteX61" fmla="*/ 311511 w 1055237"/>
                <a:gd name="connsiteY61" fmla="*/ 223275 h 315374"/>
                <a:gd name="connsiteX62" fmla="*/ 279422 w 1055237"/>
                <a:gd name="connsiteY62" fmla="*/ 291121 h 315374"/>
                <a:gd name="connsiteX63" fmla="*/ 198459 w 1055237"/>
                <a:gd name="connsiteY63" fmla="*/ 315299 h 315374"/>
                <a:gd name="connsiteX64" fmla="*/ 92071 w 1055237"/>
                <a:gd name="connsiteY64" fmla="*/ 280512 h 315374"/>
                <a:gd name="connsiteX65" fmla="*/ 122432 w 1055237"/>
                <a:gd name="connsiteY65" fmla="*/ 244739 h 315374"/>
                <a:gd name="connsiteX66" fmla="*/ 199199 w 1055237"/>
                <a:gd name="connsiteY66" fmla="*/ 269657 h 315374"/>
                <a:gd name="connsiteX67" fmla="*/ 260909 w 1055237"/>
                <a:gd name="connsiteY67" fmla="*/ 225002 h 315374"/>
                <a:gd name="connsiteX68" fmla="*/ 249307 w 1055237"/>
                <a:gd name="connsiteY68" fmla="*/ 194410 h 315374"/>
                <a:gd name="connsiteX69" fmla="*/ 218206 w 1055237"/>
                <a:gd name="connsiteY69" fmla="*/ 181827 h 315374"/>
                <a:gd name="connsiteX70" fmla="*/ 179699 w 1055237"/>
                <a:gd name="connsiteY70" fmla="*/ 176399 h 315374"/>
                <a:gd name="connsiteX71" fmla="*/ 120704 w 1055237"/>
                <a:gd name="connsiteY71" fmla="*/ 151235 h 315374"/>
                <a:gd name="connsiteX72" fmla="*/ 99229 w 1055237"/>
                <a:gd name="connsiteY72" fmla="*/ 91777 h 315374"/>
                <a:gd name="connsiteX73" fmla="*/ 205370 w 1055237"/>
                <a:gd name="connsiteY73" fmla="*/ 0 h 315374"/>
                <a:gd name="connsiteX74" fmla="*/ 29621 w 1055237"/>
                <a:gd name="connsiteY74" fmla="*/ 0 h 315374"/>
                <a:gd name="connsiteX75" fmla="*/ 59241 w 1055237"/>
                <a:gd name="connsiteY75" fmla="*/ 29606 h 315374"/>
                <a:gd name="connsiteX76" fmla="*/ 29621 w 1055237"/>
                <a:gd name="connsiteY76" fmla="*/ 59211 h 315374"/>
                <a:gd name="connsiteX77" fmla="*/ 0 w 1055237"/>
                <a:gd name="connsiteY77" fmla="*/ 29606 h 315374"/>
                <a:gd name="connsiteX78" fmla="*/ 29621 w 1055237"/>
                <a:gd name="connsiteY78" fmla="*/ 0 h 315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055237" h="315374">
                  <a:moveTo>
                    <a:pt x="952120" y="133688"/>
                  </a:moveTo>
                  <a:cubicBezTo>
                    <a:pt x="940642" y="131252"/>
                    <a:pt x="928362" y="131869"/>
                    <a:pt x="916514" y="136186"/>
                  </a:cubicBezTo>
                  <a:cubicBezTo>
                    <a:pt x="892817" y="144821"/>
                    <a:pt x="877266" y="165791"/>
                    <a:pt x="874304" y="188982"/>
                  </a:cubicBezTo>
                  <a:lnTo>
                    <a:pt x="982913" y="149508"/>
                  </a:lnTo>
                  <a:cubicBezTo>
                    <a:pt x="974274" y="141614"/>
                    <a:pt x="963598" y="136124"/>
                    <a:pt x="952120" y="133688"/>
                  </a:cubicBezTo>
                  <a:close/>
                  <a:moveTo>
                    <a:pt x="657333" y="128044"/>
                  </a:moveTo>
                  <a:cubicBezTo>
                    <a:pt x="619073" y="128044"/>
                    <a:pt x="588218" y="158883"/>
                    <a:pt x="588218" y="197123"/>
                  </a:cubicBezTo>
                  <a:cubicBezTo>
                    <a:pt x="588218" y="235364"/>
                    <a:pt x="619319" y="266203"/>
                    <a:pt x="657333" y="266203"/>
                  </a:cubicBezTo>
                  <a:cubicBezTo>
                    <a:pt x="694359" y="266203"/>
                    <a:pt x="724473" y="237338"/>
                    <a:pt x="726448" y="201071"/>
                  </a:cubicBezTo>
                  <a:lnTo>
                    <a:pt x="726448" y="193423"/>
                  </a:lnTo>
                  <a:cubicBezTo>
                    <a:pt x="724473" y="156909"/>
                    <a:pt x="694359" y="128044"/>
                    <a:pt x="657333" y="128044"/>
                  </a:cubicBezTo>
                  <a:close/>
                  <a:moveTo>
                    <a:pt x="944739" y="79018"/>
                  </a:moveTo>
                  <a:cubicBezTo>
                    <a:pt x="990813" y="81308"/>
                    <a:pt x="1033207" y="110590"/>
                    <a:pt x="1050054" y="156663"/>
                  </a:cubicBezTo>
                  <a:cubicBezTo>
                    <a:pt x="1052275" y="162831"/>
                    <a:pt x="1054003" y="169245"/>
                    <a:pt x="1055237" y="175660"/>
                  </a:cubicBezTo>
                  <a:lnTo>
                    <a:pt x="1004142" y="194163"/>
                  </a:lnTo>
                  <a:lnTo>
                    <a:pt x="887387" y="236598"/>
                  </a:lnTo>
                  <a:cubicBezTo>
                    <a:pt x="904172" y="258309"/>
                    <a:pt x="933792" y="267684"/>
                    <a:pt x="960945" y="257815"/>
                  </a:cubicBezTo>
                  <a:cubicBezTo>
                    <a:pt x="980198" y="250907"/>
                    <a:pt x="995009" y="235118"/>
                    <a:pt x="1000933" y="215381"/>
                  </a:cubicBezTo>
                  <a:lnTo>
                    <a:pt x="1052275" y="230677"/>
                  </a:lnTo>
                  <a:cubicBezTo>
                    <a:pt x="1041661" y="266697"/>
                    <a:pt x="1014509" y="295315"/>
                    <a:pt x="979211" y="308145"/>
                  </a:cubicBezTo>
                  <a:cubicBezTo>
                    <a:pt x="917748" y="330595"/>
                    <a:pt x="849867" y="299016"/>
                    <a:pt x="827405" y="237585"/>
                  </a:cubicBezTo>
                  <a:cubicBezTo>
                    <a:pt x="804942" y="176400"/>
                    <a:pt x="836785" y="108307"/>
                    <a:pt x="898248" y="86103"/>
                  </a:cubicBezTo>
                  <a:cubicBezTo>
                    <a:pt x="913614" y="80490"/>
                    <a:pt x="929381" y="78255"/>
                    <a:pt x="944739" y="79018"/>
                  </a:cubicBezTo>
                  <a:close/>
                  <a:moveTo>
                    <a:pt x="451469" y="78948"/>
                  </a:moveTo>
                  <a:lnTo>
                    <a:pt x="500837" y="78948"/>
                  </a:lnTo>
                  <a:lnTo>
                    <a:pt x="500837" y="315299"/>
                  </a:lnTo>
                  <a:lnTo>
                    <a:pt x="451469" y="315299"/>
                  </a:lnTo>
                  <a:close/>
                  <a:moveTo>
                    <a:pt x="4937" y="78948"/>
                  </a:moveTo>
                  <a:lnTo>
                    <a:pt x="54305" y="78948"/>
                  </a:lnTo>
                  <a:lnTo>
                    <a:pt x="54305" y="315299"/>
                  </a:lnTo>
                  <a:lnTo>
                    <a:pt x="4937" y="315299"/>
                  </a:lnTo>
                  <a:close/>
                  <a:moveTo>
                    <a:pt x="775815" y="0"/>
                  </a:moveTo>
                  <a:lnTo>
                    <a:pt x="775815" y="315299"/>
                  </a:lnTo>
                  <a:lnTo>
                    <a:pt x="726448" y="315299"/>
                  </a:lnTo>
                  <a:lnTo>
                    <a:pt x="726448" y="293095"/>
                  </a:lnTo>
                  <a:cubicBezTo>
                    <a:pt x="706947" y="307157"/>
                    <a:pt x="683004" y="315299"/>
                    <a:pt x="657333" y="315299"/>
                  </a:cubicBezTo>
                  <a:cubicBezTo>
                    <a:pt x="591920" y="315299"/>
                    <a:pt x="538850" y="262255"/>
                    <a:pt x="538850" y="197123"/>
                  </a:cubicBezTo>
                  <a:cubicBezTo>
                    <a:pt x="538850" y="131991"/>
                    <a:pt x="591920" y="78948"/>
                    <a:pt x="657333" y="78948"/>
                  </a:cubicBezTo>
                  <a:cubicBezTo>
                    <a:pt x="683004" y="78948"/>
                    <a:pt x="706947" y="87090"/>
                    <a:pt x="726448" y="101152"/>
                  </a:cubicBezTo>
                  <a:lnTo>
                    <a:pt x="726448" y="247"/>
                  </a:lnTo>
                  <a:close/>
                  <a:moveTo>
                    <a:pt x="476153" y="0"/>
                  </a:moveTo>
                  <a:cubicBezTo>
                    <a:pt x="492444" y="0"/>
                    <a:pt x="505773" y="13322"/>
                    <a:pt x="505773" y="29606"/>
                  </a:cubicBezTo>
                  <a:cubicBezTo>
                    <a:pt x="505773" y="45889"/>
                    <a:pt x="492444" y="59211"/>
                    <a:pt x="476153" y="59211"/>
                  </a:cubicBezTo>
                  <a:cubicBezTo>
                    <a:pt x="459861" y="59211"/>
                    <a:pt x="446532" y="45889"/>
                    <a:pt x="446532" y="29606"/>
                  </a:cubicBezTo>
                  <a:cubicBezTo>
                    <a:pt x="446532" y="13322"/>
                    <a:pt x="459861" y="0"/>
                    <a:pt x="476153" y="0"/>
                  </a:cubicBezTo>
                  <a:close/>
                  <a:moveTo>
                    <a:pt x="352733" y="0"/>
                  </a:moveTo>
                  <a:lnTo>
                    <a:pt x="402101" y="0"/>
                  </a:lnTo>
                  <a:lnTo>
                    <a:pt x="402101" y="315299"/>
                  </a:lnTo>
                  <a:lnTo>
                    <a:pt x="352733" y="315299"/>
                  </a:lnTo>
                  <a:close/>
                  <a:moveTo>
                    <a:pt x="205370" y="0"/>
                  </a:moveTo>
                  <a:cubicBezTo>
                    <a:pt x="245111" y="0"/>
                    <a:pt x="273004" y="8882"/>
                    <a:pt x="297194" y="29112"/>
                  </a:cubicBezTo>
                  <a:lnTo>
                    <a:pt x="300897" y="32319"/>
                  </a:lnTo>
                  <a:lnTo>
                    <a:pt x="271523" y="67599"/>
                  </a:lnTo>
                  <a:cubicBezTo>
                    <a:pt x="271523" y="67599"/>
                    <a:pt x="269795" y="66119"/>
                    <a:pt x="268808" y="65132"/>
                  </a:cubicBezTo>
                  <a:cubicBezTo>
                    <a:pt x="268314" y="64639"/>
                    <a:pt x="267820" y="63899"/>
                    <a:pt x="267573" y="63899"/>
                  </a:cubicBezTo>
                  <a:cubicBezTo>
                    <a:pt x="246839" y="46875"/>
                    <a:pt x="222402" y="44408"/>
                    <a:pt x="203149" y="44408"/>
                  </a:cubicBezTo>
                  <a:cubicBezTo>
                    <a:pt x="163161" y="44408"/>
                    <a:pt x="148844" y="69080"/>
                    <a:pt x="148844" y="90050"/>
                  </a:cubicBezTo>
                  <a:cubicBezTo>
                    <a:pt x="148844" y="100412"/>
                    <a:pt x="152793" y="110034"/>
                    <a:pt x="159952" y="116942"/>
                  </a:cubicBezTo>
                  <a:cubicBezTo>
                    <a:pt x="167604" y="124096"/>
                    <a:pt x="179205" y="129031"/>
                    <a:pt x="192288" y="130758"/>
                  </a:cubicBezTo>
                  <a:lnTo>
                    <a:pt x="230054" y="136185"/>
                  </a:lnTo>
                  <a:cubicBezTo>
                    <a:pt x="256466" y="139886"/>
                    <a:pt x="274485" y="147041"/>
                    <a:pt x="288308" y="159376"/>
                  </a:cubicBezTo>
                  <a:cubicBezTo>
                    <a:pt x="303612" y="173932"/>
                    <a:pt x="311264" y="195396"/>
                    <a:pt x="311511" y="223275"/>
                  </a:cubicBezTo>
                  <a:cubicBezTo>
                    <a:pt x="311511" y="251153"/>
                    <a:pt x="300403" y="274591"/>
                    <a:pt x="279422" y="291121"/>
                  </a:cubicBezTo>
                  <a:cubicBezTo>
                    <a:pt x="259428" y="306664"/>
                    <a:pt x="230548" y="315299"/>
                    <a:pt x="198459" y="315299"/>
                  </a:cubicBezTo>
                  <a:cubicBezTo>
                    <a:pt x="151066" y="315299"/>
                    <a:pt x="118730" y="304690"/>
                    <a:pt x="92071" y="280512"/>
                  </a:cubicBezTo>
                  <a:lnTo>
                    <a:pt x="122432" y="244739"/>
                  </a:lnTo>
                  <a:cubicBezTo>
                    <a:pt x="141192" y="261515"/>
                    <a:pt x="166369" y="269657"/>
                    <a:pt x="199199" y="269657"/>
                  </a:cubicBezTo>
                  <a:cubicBezTo>
                    <a:pt x="252763" y="269657"/>
                    <a:pt x="260909" y="241778"/>
                    <a:pt x="260909" y="225002"/>
                  </a:cubicBezTo>
                  <a:cubicBezTo>
                    <a:pt x="260909" y="212173"/>
                    <a:pt x="256959" y="201811"/>
                    <a:pt x="249307" y="194410"/>
                  </a:cubicBezTo>
                  <a:cubicBezTo>
                    <a:pt x="241902" y="187502"/>
                    <a:pt x="233757" y="184294"/>
                    <a:pt x="218206" y="181827"/>
                  </a:cubicBezTo>
                  <a:lnTo>
                    <a:pt x="179699" y="176399"/>
                  </a:lnTo>
                  <a:cubicBezTo>
                    <a:pt x="153534" y="172452"/>
                    <a:pt x="134034" y="164311"/>
                    <a:pt x="120704" y="151235"/>
                  </a:cubicBezTo>
                  <a:cubicBezTo>
                    <a:pt x="106388" y="136679"/>
                    <a:pt x="99229" y="117188"/>
                    <a:pt x="99229" y="91777"/>
                  </a:cubicBezTo>
                  <a:cubicBezTo>
                    <a:pt x="99476" y="36020"/>
                    <a:pt x="140945" y="0"/>
                    <a:pt x="205370" y="0"/>
                  </a:cubicBezTo>
                  <a:close/>
                  <a:moveTo>
                    <a:pt x="29621" y="0"/>
                  </a:moveTo>
                  <a:cubicBezTo>
                    <a:pt x="45980" y="0"/>
                    <a:pt x="59241" y="13255"/>
                    <a:pt x="59241" y="29606"/>
                  </a:cubicBezTo>
                  <a:cubicBezTo>
                    <a:pt x="59241" y="45956"/>
                    <a:pt x="45980" y="59211"/>
                    <a:pt x="29621" y="59211"/>
                  </a:cubicBezTo>
                  <a:cubicBezTo>
                    <a:pt x="13262" y="59211"/>
                    <a:pt x="0" y="45956"/>
                    <a:pt x="0" y="29606"/>
                  </a:cubicBezTo>
                  <a:cubicBezTo>
                    <a:pt x="0" y="13255"/>
                    <a:pt x="13262" y="0"/>
                    <a:pt x="29621" y="0"/>
                  </a:cubicBezTo>
                  <a:close/>
                </a:path>
              </a:pathLst>
            </a:custGeom>
            <a:solidFill>
              <a:srgbClr val="2F2F2F"/>
            </a:solidFill>
            <a:ln w="2462" cap="flat">
              <a:noFill/>
              <a:prstDash val="solid"/>
              <a:miter/>
            </a:ln>
          </p:spPr>
          <p:txBody>
            <a:bodyPr rtlCol="0" anchor="ctr"/>
            <a:lstStyle/>
            <a:p>
              <a:endParaRPr lang="zh-CN" altLang="en-US"/>
            </a:p>
          </p:txBody>
        </p:sp>
      </p:grpSp>
    </p:spTree>
    <p:custDataLst>
      <p:tags r:id="rId1"/>
    </p:custDataLst>
    <p:extLst>
      <p:ext uri="{BB962C8B-B14F-4D97-AF65-F5344CB8AC3E}">
        <p14:creationId xmlns:p14="http://schemas.microsoft.com/office/powerpoint/2010/main" val="10052559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íṡlîḑê"/>
        <p:cNvGrpSpPr/>
        <p:nvPr/>
      </p:nvGrpSpPr>
      <p:grpSpPr>
        <a:xfrm>
          <a:off x="0" y="0"/>
          <a:ext cx="0" cy="0"/>
          <a:chOff x="0" y="0"/>
          <a:chExt cx="0" cy="0"/>
        </a:xfrm>
      </p:grpSpPr>
      <p:sp>
        <p:nvSpPr>
          <p:cNvPr id="2" name="íṥlîďé">
            <a:extLst>
              <a:ext uri="{FF2B5EF4-FFF2-40B4-BE49-F238E27FC236}">
                <a16:creationId xmlns:a16="http://schemas.microsoft.com/office/drawing/2014/main" id="{43275E53-6632-4013-B4B7-7B7BBEDFF4CD}"/>
              </a:ext>
            </a:extLst>
          </p:cNvPr>
          <p:cNvSpPr>
            <a:spLocks noGrp="1"/>
          </p:cNvSpPr>
          <p:nvPr>
            <p:ph type="title"/>
          </p:nvPr>
        </p:nvSpPr>
        <p:spPr>
          <a:xfrm>
            <a:off x="953246" y="1027963"/>
            <a:ext cx="10858500" cy="1028700"/>
          </a:xfrm>
        </p:spPr>
        <p:txBody>
          <a:bodyPr>
            <a:normAutofit fontScale="90000"/>
          </a:bodyPr>
          <a:lstStyle/>
          <a:p>
            <a:r>
              <a:rPr lang="en-US" altLang="zh-CN" sz="7200" dirty="0" err="1"/>
              <a:t>Contens</a:t>
            </a:r>
            <a:endParaRPr lang="zh-CN" altLang="en-US" sz="7200" dirty="0"/>
          </a:p>
        </p:txBody>
      </p:sp>
      <p:sp>
        <p:nvSpPr>
          <p:cNvPr id="3" name="íṥḻidè">
            <a:extLst>
              <a:ext uri="{FF2B5EF4-FFF2-40B4-BE49-F238E27FC236}">
                <a16:creationId xmlns:a16="http://schemas.microsoft.com/office/drawing/2014/main" id="{0AA3F82F-5FCC-4F4F-899D-B068C1795A59}"/>
              </a:ext>
            </a:extLst>
          </p:cNvPr>
          <p:cNvSpPr>
            <a:spLocks noGrp="1"/>
          </p:cNvSpPr>
          <p:nvPr>
            <p:ph type="sldNum" sz="quarter" idx="12"/>
          </p:nvPr>
        </p:nvSpPr>
        <p:spPr/>
        <p:txBody>
          <a:bodyPr/>
          <a:lstStyle/>
          <a:p>
            <a:fld id="{7F65B630-C7FF-41C0-9923-C5E5E29EED81}" type="slidenum">
              <a:rPr lang="zh-CN" altLang="en-US" smtClean="0"/>
              <a:t>2</a:t>
            </a:fld>
            <a:endParaRPr lang="zh-CN" altLang="en-US"/>
          </a:p>
        </p:txBody>
      </p:sp>
      <p:grpSp>
        <p:nvGrpSpPr>
          <p:cNvPr id="4" name="işḷîḋe">
            <a:extLst>
              <a:ext uri="{FF2B5EF4-FFF2-40B4-BE49-F238E27FC236}">
                <a16:creationId xmlns:a16="http://schemas.microsoft.com/office/drawing/2014/main" id="{234DFBBB-18DC-450C-A9BA-02AED67AFD91}"/>
              </a:ext>
            </a:extLst>
          </p:cNvPr>
          <p:cNvGrpSpPr/>
          <p:nvPr/>
        </p:nvGrpSpPr>
        <p:grpSpPr>
          <a:xfrm>
            <a:off x="660400" y="2051287"/>
            <a:ext cx="10872788" cy="3707937"/>
            <a:chOff x="660400" y="2051287"/>
            <a:chExt cx="10872788" cy="3707937"/>
          </a:xfrm>
        </p:grpSpPr>
        <p:cxnSp>
          <p:nvCxnSpPr>
            <p:cNvPr id="5" name="ïš1ïḓé">
              <a:extLst>
                <a:ext uri="{FF2B5EF4-FFF2-40B4-BE49-F238E27FC236}">
                  <a16:creationId xmlns:a16="http://schemas.microsoft.com/office/drawing/2014/main" id="{9EE7D61E-B26E-4853-AEC0-500E4FF5098E}"/>
                </a:ext>
              </a:extLst>
            </p:cNvPr>
            <p:cNvCxnSpPr/>
            <p:nvPr/>
          </p:nvCxnSpPr>
          <p:spPr>
            <a:xfrm>
              <a:off x="660400" y="5754029"/>
              <a:ext cx="10872788" cy="0"/>
            </a:xfrm>
            <a:prstGeom prst="line">
              <a:avLst/>
            </a:prstGeom>
            <a:ln w="12700">
              <a:solidFill>
                <a:schemeClr val="tx1">
                  <a:lumMod val="50000"/>
                  <a:lumOff val="50000"/>
                  <a:alpha val="20000"/>
                </a:schemeClr>
              </a:solidFill>
              <a:prstDash val="dash"/>
              <a:tailEnd type="none"/>
            </a:ln>
          </p:spPr>
          <p:style>
            <a:lnRef idx="1">
              <a:schemeClr val="accent1"/>
            </a:lnRef>
            <a:fillRef idx="0">
              <a:schemeClr val="accent1"/>
            </a:fillRef>
            <a:effectRef idx="0">
              <a:schemeClr val="accent1"/>
            </a:effectRef>
            <a:fontRef idx="minor">
              <a:schemeClr val="tx1"/>
            </a:fontRef>
          </p:style>
        </p:cxnSp>
        <p:grpSp>
          <p:nvGrpSpPr>
            <p:cNvPr id="6" name="îsļíḋé">
              <a:extLst>
                <a:ext uri="{FF2B5EF4-FFF2-40B4-BE49-F238E27FC236}">
                  <a16:creationId xmlns:a16="http://schemas.microsoft.com/office/drawing/2014/main" id="{827509D1-B845-4063-8507-F08B897E7AC6}"/>
                </a:ext>
              </a:extLst>
            </p:cNvPr>
            <p:cNvGrpSpPr/>
            <p:nvPr/>
          </p:nvGrpSpPr>
          <p:grpSpPr>
            <a:xfrm>
              <a:off x="1058351" y="3410756"/>
              <a:ext cx="2382622" cy="2348468"/>
              <a:chOff x="1058351" y="3410756"/>
              <a:chExt cx="2382622" cy="2348468"/>
            </a:xfrm>
          </p:grpSpPr>
          <p:cxnSp>
            <p:nvCxnSpPr>
              <p:cNvPr id="30" name="îṧľïḍe">
                <a:extLst>
                  <a:ext uri="{FF2B5EF4-FFF2-40B4-BE49-F238E27FC236}">
                    <a16:creationId xmlns:a16="http://schemas.microsoft.com/office/drawing/2014/main" id="{CD030F1B-2E42-4FD8-B369-5C9C80664396}"/>
                  </a:ext>
                </a:extLst>
              </p:cNvPr>
              <p:cNvCxnSpPr>
                <a:cxnSpLocks/>
              </p:cNvCxnSpPr>
              <p:nvPr/>
            </p:nvCxnSpPr>
            <p:spPr>
              <a:xfrm>
                <a:off x="1157380" y="3810452"/>
                <a:ext cx="0" cy="1948772"/>
              </a:xfrm>
              <a:prstGeom prst="line">
                <a:avLst/>
              </a:prstGeom>
              <a:ln w="12700">
                <a:solidFill>
                  <a:schemeClr val="tx1">
                    <a:lumMod val="50000"/>
                    <a:lumOff val="50000"/>
                    <a:alpha val="20000"/>
                  </a:schemeClr>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31" name="ïṡḷíḑe">
                <a:extLst>
                  <a:ext uri="{FF2B5EF4-FFF2-40B4-BE49-F238E27FC236}">
                    <a16:creationId xmlns:a16="http://schemas.microsoft.com/office/drawing/2014/main" id="{AFFE6AF9-6D4E-4BD6-AACF-DACBF476D9BE}"/>
                  </a:ext>
                </a:extLst>
              </p:cNvPr>
              <p:cNvSpPr/>
              <p:nvPr/>
            </p:nvSpPr>
            <p:spPr>
              <a:xfrm>
                <a:off x="1058351" y="3612393"/>
                <a:ext cx="198059" cy="198059"/>
              </a:xfrm>
              <a:prstGeom prst="ellipse">
                <a:avLst/>
              </a:prstGeom>
              <a:solidFill>
                <a:schemeClr val="accent1"/>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3765"/>
                <a:endParaRPr lang="zh-CN" altLang="en-US" sz="2000" b="1">
                  <a:solidFill>
                    <a:schemeClr val="bg1"/>
                  </a:solidFill>
                </a:endParaRPr>
              </a:p>
            </p:txBody>
          </p:sp>
          <p:grpSp>
            <p:nvGrpSpPr>
              <p:cNvPr id="32" name="iṣļîḑê">
                <a:extLst>
                  <a:ext uri="{FF2B5EF4-FFF2-40B4-BE49-F238E27FC236}">
                    <a16:creationId xmlns:a16="http://schemas.microsoft.com/office/drawing/2014/main" id="{7A3B83B3-B65F-43E1-B74F-3FB20931C833}"/>
                  </a:ext>
                </a:extLst>
              </p:cNvPr>
              <p:cNvGrpSpPr/>
              <p:nvPr/>
            </p:nvGrpSpPr>
            <p:grpSpPr>
              <a:xfrm>
                <a:off x="1310153" y="3410756"/>
                <a:ext cx="2130820" cy="1523359"/>
                <a:chOff x="1400465" y="3438451"/>
                <a:chExt cx="2130820" cy="1523359"/>
              </a:xfrm>
            </p:grpSpPr>
            <p:sp>
              <p:nvSpPr>
                <p:cNvPr id="33" name="ïŝ1iḑé">
                  <a:extLst>
                    <a:ext uri="{FF2B5EF4-FFF2-40B4-BE49-F238E27FC236}">
                      <a16:creationId xmlns:a16="http://schemas.microsoft.com/office/drawing/2014/main" id="{FE416418-D435-4D48-BC42-6C5983B8A319}"/>
                    </a:ext>
                  </a:extLst>
                </p:cNvPr>
                <p:cNvSpPr txBox="1"/>
                <p:nvPr/>
              </p:nvSpPr>
              <p:spPr>
                <a:xfrm>
                  <a:off x="1400465" y="4200870"/>
                  <a:ext cx="2130820" cy="321370"/>
                </a:xfrm>
                <a:prstGeom prst="rect">
                  <a:avLst/>
                </a:prstGeom>
                <a:noFill/>
              </p:spPr>
              <p:txBody>
                <a:bodyPr wrap="square" rtlCol="0">
                  <a:spAutoFit/>
                </a:bodyPr>
                <a:lstStyle>
                  <a:defPPr>
                    <a:defRPr lang="zh-CN"/>
                  </a:defPPr>
                  <a:lvl1pPr>
                    <a:lnSpc>
                      <a:spcPts val="1500"/>
                    </a:lnSpc>
                    <a:defRPr sz="900"/>
                  </a:lvl1pPr>
                </a:lstStyle>
                <a:p>
                  <a:pPr>
                    <a:buSzPct val="25000"/>
                  </a:pPr>
                  <a:r>
                    <a:rPr lang="zh-CN" altLang="en-US" sz="2400" b="1" dirty="0"/>
                    <a:t>工作总结</a:t>
                  </a:r>
                  <a:endParaRPr lang="en-US" altLang="zh-CN" sz="2400" b="1" dirty="0"/>
                </a:p>
              </p:txBody>
            </p:sp>
            <p:sp>
              <p:nvSpPr>
                <p:cNvPr id="34" name="îṥḷîďé">
                  <a:extLst>
                    <a:ext uri="{FF2B5EF4-FFF2-40B4-BE49-F238E27FC236}">
                      <a16:creationId xmlns:a16="http://schemas.microsoft.com/office/drawing/2014/main" id="{870C49E5-3EDE-4E67-BB09-6830325F7998}"/>
                    </a:ext>
                  </a:extLst>
                </p:cNvPr>
                <p:cNvSpPr txBox="1"/>
                <p:nvPr/>
              </p:nvSpPr>
              <p:spPr>
                <a:xfrm>
                  <a:off x="1400465" y="3438451"/>
                  <a:ext cx="2130820" cy="646331"/>
                </a:xfrm>
                <a:prstGeom prst="rect">
                  <a:avLst/>
                </a:prstGeom>
                <a:noFill/>
                <a:effectLst/>
              </p:spPr>
              <p:txBody>
                <a:bodyPr wrap="square" rtlCol="0" anchor="b" anchorCtr="0">
                  <a:spAutoFit/>
                </a:bodyPr>
                <a:lstStyle>
                  <a:defPPr>
                    <a:defRPr lang="zh-CN"/>
                  </a:defPPr>
                  <a:lvl1pPr>
                    <a:defRPr sz="2000" b="1" i="0">
                      <a:gradFill>
                        <a:gsLst>
                          <a:gs pos="0">
                            <a:schemeClr val="accent1">
                              <a:lumMod val="60000"/>
                              <a:lumOff val="40000"/>
                            </a:schemeClr>
                          </a:gs>
                          <a:gs pos="60000">
                            <a:schemeClr val="accent1"/>
                          </a:gs>
                        </a:gsLst>
                        <a:lin ang="2700000" scaled="0"/>
                      </a:gradFill>
                      <a:effectLst>
                        <a:outerShdw blurRad="76200" dist="50800" dir="5400000" algn="ctr" rotWithShape="0">
                          <a:schemeClr val="accent1">
                            <a:alpha val="20000"/>
                          </a:schemeClr>
                        </a:outerShdw>
                      </a:effectLst>
                    </a:defRPr>
                  </a:lvl1pPr>
                </a:lstStyle>
                <a:p>
                  <a:pPr>
                    <a:buSzPct val="25000"/>
                  </a:pPr>
                  <a:r>
                    <a:rPr lang="en-US" altLang="zh-CN" sz="3600" dirty="0">
                      <a:solidFill>
                        <a:schemeClr val="tx1"/>
                      </a:solidFill>
                      <a:effectLst/>
                    </a:rPr>
                    <a:t>01</a:t>
                  </a:r>
                </a:p>
              </p:txBody>
            </p:sp>
            <p:sp>
              <p:nvSpPr>
                <p:cNvPr id="35" name="iSľíḍè">
                  <a:extLst>
                    <a:ext uri="{FF2B5EF4-FFF2-40B4-BE49-F238E27FC236}">
                      <a16:creationId xmlns:a16="http://schemas.microsoft.com/office/drawing/2014/main" id="{1B216163-5958-465A-8E87-B797DCF056AF}"/>
                    </a:ext>
                  </a:extLst>
                </p:cNvPr>
                <p:cNvSpPr txBox="1"/>
                <p:nvPr/>
              </p:nvSpPr>
              <p:spPr>
                <a:xfrm>
                  <a:off x="1400465" y="4506621"/>
                  <a:ext cx="2130820" cy="455189"/>
                </a:xfrm>
                <a:prstGeom prst="rect">
                  <a:avLst/>
                </a:prstGeom>
                <a:noFill/>
              </p:spPr>
              <p:txBody>
                <a:bodyPr wrap="square" rtlCol="0">
                  <a:spAutoFit/>
                </a:bodyPr>
                <a:lstStyle>
                  <a:defPPr>
                    <a:defRPr lang="zh-CN"/>
                  </a:defPPr>
                  <a:lvl1pPr>
                    <a:lnSpc>
                      <a:spcPts val="1500"/>
                    </a:lnSpc>
                    <a:defRPr sz="900"/>
                  </a:lvl1pPr>
                </a:lstStyle>
                <a:p>
                  <a:r>
                    <a:rPr lang="en-US" altLang="zh-CN" dirty="0"/>
                    <a:t>Theme  color makes PPT more convenient to change . </a:t>
                  </a:r>
                </a:p>
              </p:txBody>
            </p:sp>
          </p:grpSp>
        </p:grpSp>
        <p:grpSp>
          <p:nvGrpSpPr>
            <p:cNvPr id="7" name="ïsļîḓê">
              <a:extLst>
                <a:ext uri="{FF2B5EF4-FFF2-40B4-BE49-F238E27FC236}">
                  <a16:creationId xmlns:a16="http://schemas.microsoft.com/office/drawing/2014/main" id="{DA1737CA-4B0F-4541-91DE-A9B42E96A328}"/>
                </a:ext>
              </a:extLst>
            </p:cNvPr>
            <p:cNvGrpSpPr/>
            <p:nvPr/>
          </p:nvGrpSpPr>
          <p:grpSpPr>
            <a:xfrm>
              <a:off x="3708059" y="3413354"/>
              <a:ext cx="2394463" cy="2343273"/>
              <a:chOff x="3603248" y="3410756"/>
              <a:chExt cx="2394463" cy="2343273"/>
            </a:xfrm>
          </p:grpSpPr>
          <p:cxnSp>
            <p:nvCxnSpPr>
              <p:cNvPr id="24" name="íṣlïḓe">
                <a:extLst>
                  <a:ext uri="{FF2B5EF4-FFF2-40B4-BE49-F238E27FC236}">
                    <a16:creationId xmlns:a16="http://schemas.microsoft.com/office/drawing/2014/main" id="{E05F369E-C268-46CF-8A64-F0407B273C02}"/>
                  </a:ext>
                </a:extLst>
              </p:cNvPr>
              <p:cNvCxnSpPr>
                <a:cxnSpLocks/>
              </p:cNvCxnSpPr>
              <p:nvPr/>
            </p:nvCxnSpPr>
            <p:spPr>
              <a:xfrm>
                <a:off x="3702277" y="3805257"/>
                <a:ext cx="0" cy="1948772"/>
              </a:xfrm>
              <a:prstGeom prst="line">
                <a:avLst/>
              </a:prstGeom>
              <a:ln w="12700">
                <a:solidFill>
                  <a:schemeClr val="tx1">
                    <a:lumMod val="50000"/>
                    <a:lumOff val="50000"/>
                    <a:alpha val="20000"/>
                  </a:schemeClr>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25" name="işļîḑé">
                <a:extLst>
                  <a:ext uri="{FF2B5EF4-FFF2-40B4-BE49-F238E27FC236}">
                    <a16:creationId xmlns:a16="http://schemas.microsoft.com/office/drawing/2014/main" id="{2B02F0FE-4130-4489-9359-2A27D3D843B0}"/>
                  </a:ext>
                </a:extLst>
              </p:cNvPr>
              <p:cNvSpPr/>
              <p:nvPr/>
            </p:nvSpPr>
            <p:spPr>
              <a:xfrm>
                <a:off x="3603248" y="3607198"/>
                <a:ext cx="198059" cy="198059"/>
              </a:xfrm>
              <a:prstGeom prst="ellipse">
                <a:avLst/>
              </a:prstGeom>
              <a:solidFill>
                <a:schemeClr val="tx1">
                  <a:lumMod val="50000"/>
                  <a:lumOff val="50000"/>
                  <a:alpha val="30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25000" lnSpcReduction="20000"/>
              </a:bodyPr>
              <a:lstStyle/>
              <a:p>
                <a:pPr algn="ctr" defTabSz="914354"/>
                <a:endParaRPr lang="zh-CN" altLang="en-US" sz="2000" b="1">
                  <a:solidFill>
                    <a:schemeClr val="bg1"/>
                  </a:solidFill>
                </a:endParaRPr>
              </a:p>
            </p:txBody>
          </p:sp>
          <p:grpSp>
            <p:nvGrpSpPr>
              <p:cNvPr id="26" name="íṥlîḋê">
                <a:extLst>
                  <a:ext uri="{FF2B5EF4-FFF2-40B4-BE49-F238E27FC236}">
                    <a16:creationId xmlns:a16="http://schemas.microsoft.com/office/drawing/2014/main" id="{2BE92775-EEBF-46FF-A227-8CB2D73D3FC1}"/>
                  </a:ext>
                </a:extLst>
              </p:cNvPr>
              <p:cNvGrpSpPr/>
              <p:nvPr/>
            </p:nvGrpSpPr>
            <p:grpSpPr>
              <a:xfrm>
                <a:off x="3866891" y="3410756"/>
                <a:ext cx="2130820" cy="1523359"/>
                <a:chOff x="1400465" y="3438451"/>
                <a:chExt cx="2130820" cy="1523359"/>
              </a:xfrm>
            </p:grpSpPr>
            <p:sp>
              <p:nvSpPr>
                <p:cNvPr id="27" name="íṡľïḋé">
                  <a:extLst>
                    <a:ext uri="{FF2B5EF4-FFF2-40B4-BE49-F238E27FC236}">
                      <a16:creationId xmlns:a16="http://schemas.microsoft.com/office/drawing/2014/main" id="{A2C6F608-7253-491E-82C8-3042D9CF602C}"/>
                    </a:ext>
                  </a:extLst>
                </p:cNvPr>
                <p:cNvSpPr txBox="1"/>
                <p:nvPr/>
              </p:nvSpPr>
              <p:spPr>
                <a:xfrm>
                  <a:off x="1400465" y="4200870"/>
                  <a:ext cx="2130820" cy="321370"/>
                </a:xfrm>
                <a:prstGeom prst="rect">
                  <a:avLst/>
                </a:prstGeom>
                <a:noFill/>
              </p:spPr>
              <p:txBody>
                <a:bodyPr wrap="square" rtlCol="0">
                  <a:spAutoFit/>
                </a:bodyPr>
                <a:lstStyle>
                  <a:defPPr>
                    <a:defRPr lang="zh-CN"/>
                  </a:defPPr>
                  <a:lvl1pPr>
                    <a:lnSpc>
                      <a:spcPts val="1500"/>
                    </a:lnSpc>
                    <a:defRPr sz="900"/>
                  </a:lvl1pPr>
                </a:lstStyle>
                <a:p>
                  <a:pPr>
                    <a:buSzPct val="25000"/>
                  </a:pPr>
                  <a:r>
                    <a:rPr lang="zh-CN" altLang="en-US" sz="2400" b="1" dirty="0"/>
                    <a:t>作品展示</a:t>
                  </a:r>
                  <a:endParaRPr lang="en-US" altLang="zh-CN" sz="2400" b="1" dirty="0"/>
                </a:p>
              </p:txBody>
            </p:sp>
            <p:sp>
              <p:nvSpPr>
                <p:cNvPr id="28" name="ïṧlíḓè">
                  <a:extLst>
                    <a:ext uri="{FF2B5EF4-FFF2-40B4-BE49-F238E27FC236}">
                      <a16:creationId xmlns:a16="http://schemas.microsoft.com/office/drawing/2014/main" id="{6F50651F-07A4-4023-B2CA-CEDDC2E86FD7}"/>
                    </a:ext>
                  </a:extLst>
                </p:cNvPr>
                <p:cNvSpPr txBox="1"/>
                <p:nvPr/>
              </p:nvSpPr>
              <p:spPr>
                <a:xfrm>
                  <a:off x="1400465" y="3438451"/>
                  <a:ext cx="2130820" cy="646331"/>
                </a:xfrm>
                <a:prstGeom prst="rect">
                  <a:avLst/>
                </a:prstGeom>
                <a:noFill/>
                <a:effectLst/>
              </p:spPr>
              <p:txBody>
                <a:bodyPr wrap="square" rtlCol="0" anchor="b" anchorCtr="0">
                  <a:spAutoFit/>
                </a:bodyPr>
                <a:lstStyle>
                  <a:defPPr>
                    <a:defRPr lang="zh-CN"/>
                  </a:defPPr>
                  <a:lvl1pPr>
                    <a:defRPr sz="2000" b="1" i="0">
                      <a:gradFill>
                        <a:gsLst>
                          <a:gs pos="0">
                            <a:schemeClr val="accent1">
                              <a:lumMod val="60000"/>
                              <a:lumOff val="40000"/>
                            </a:schemeClr>
                          </a:gs>
                          <a:gs pos="60000">
                            <a:schemeClr val="accent1"/>
                          </a:gs>
                        </a:gsLst>
                        <a:lin ang="2700000" scaled="0"/>
                      </a:gradFill>
                      <a:effectLst>
                        <a:outerShdw blurRad="76200" dist="50800" dir="5400000" algn="ctr" rotWithShape="0">
                          <a:schemeClr val="accent1">
                            <a:alpha val="20000"/>
                          </a:schemeClr>
                        </a:outerShdw>
                      </a:effectLst>
                    </a:defRPr>
                  </a:lvl1pPr>
                </a:lstStyle>
                <a:p>
                  <a:pPr>
                    <a:buSzPct val="25000"/>
                  </a:pPr>
                  <a:r>
                    <a:rPr lang="en-US" altLang="zh-CN" sz="3600" dirty="0">
                      <a:solidFill>
                        <a:schemeClr val="tx1"/>
                      </a:solidFill>
                      <a:effectLst/>
                    </a:rPr>
                    <a:t>02</a:t>
                  </a:r>
                </a:p>
              </p:txBody>
            </p:sp>
            <p:sp>
              <p:nvSpPr>
                <p:cNvPr id="29" name="ísḻiḓê">
                  <a:extLst>
                    <a:ext uri="{FF2B5EF4-FFF2-40B4-BE49-F238E27FC236}">
                      <a16:creationId xmlns:a16="http://schemas.microsoft.com/office/drawing/2014/main" id="{72F4E15D-3BFB-412D-97A0-31D62249D6B7}"/>
                    </a:ext>
                  </a:extLst>
                </p:cNvPr>
                <p:cNvSpPr txBox="1"/>
                <p:nvPr/>
              </p:nvSpPr>
              <p:spPr>
                <a:xfrm>
                  <a:off x="1400465" y="4506621"/>
                  <a:ext cx="2130820" cy="455189"/>
                </a:xfrm>
                <a:prstGeom prst="rect">
                  <a:avLst/>
                </a:prstGeom>
                <a:noFill/>
              </p:spPr>
              <p:txBody>
                <a:bodyPr wrap="square" rtlCol="0">
                  <a:spAutoFit/>
                </a:bodyPr>
                <a:lstStyle>
                  <a:defPPr>
                    <a:defRPr lang="zh-CN"/>
                  </a:defPPr>
                  <a:lvl1pPr>
                    <a:lnSpc>
                      <a:spcPts val="1500"/>
                    </a:lnSpc>
                    <a:defRPr sz="900"/>
                  </a:lvl1pPr>
                </a:lstStyle>
                <a:p>
                  <a:r>
                    <a:rPr lang="en-US" altLang="zh-CN" dirty="0"/>
                    <a:t>Theme  color makes PPT more convenient to change . </a:t>
                  </a:r>
                </a:p>
              </p:txBody>
            </p:sp>
          </p:grpSp>
        </p:grpSp>
        <p:grpSp>
          <p:nvGrpSpPr>
            <p:cNvPr id="8" name="íṧḷîḍe">
              <a:extLst>
                <a:ext uri="{FF2B5EF4-FFF2-40B4-BE49-F238E27FC236}">
                  <a16:creationId xmlns:a16="http://schemas.microsoft.com/office/drawing/2014/main" id="{FA282E44-FDDC-471F-ACE3-935E8EF8E778}"/>
                </a:ext>
              </a:extLst>
            </p:cNvPr>
            <p:cNvGrpSpPr/>
            <p:nvPr/>
          </p:nvGrpSpPr>
          <p:grpSpPr>
            <a:xfrm>
              <a:off x="6369608" y="3415951"/>
              <a:ext cx="2406306" cy="2338078"/>
              <a:chOff x="6148143" y="3410756"/>
              <a:chExt cx="2406306" cy="2338078"/>
            </a:xfrm>
          </p:grpSpPr>
          <p:cxnSp>
            <p:nvCxnSpPr>
              <p:cNvPr id="18" name="iṥľïdê">
                <a:extLst>
                  <a:ext uri="{FF2B5EF4-FFF2-40B4-BE49-F238E27FC236}">
                    <a16:creationId xmlns:a16="http://schemas.microsoft.com/office/drawing/2014/main" id="{59BC1BDF-1063-4ACD-A451-D14F39838F62}"/>
                  </a:ext>
                </a:extLst>
              </p:cNvPr>
              <p:cNvCxnSpPr>
                <a:cxnSpLocks/>
              </p:cNvCxnSpPr>
              <p:nvPr/>
            </p:nvCxnSpPr>
            <p:spPr>
              <a:xfrm>
                <a:off x="6247172" y="3800062"/>
                <a:ext cx="0" cy="1948772"/>
              </a:xfrm>
              <a:prstGeom prst="line">
                <a:avLst/>
              </a:prstGeom>
              <a:ln w="12700">
                <a:solidFill>
                  <a:schemeClr val="tx1">
                    <a:lumMod val="50000"/>
                    <a:lumOff val="50000"/>
                    <a:alpha val="20000"/>
                  </a:schemeClr>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19" name="i$ḻîḍè">
                <a:extLst>
                  <a:ext uri="{FF2B5EF4-FFF2-40B4-BE49-F238E27FC236}">
                    <a16:creationId xmlns:a16="http://schemas.microsoft.com/office/drawing/2014/main" id="{CB0CC89A-07E7-4E7A-AD95-7146F63648DA}"/>
                  </a:ext>
                </a:extLst>
              </p:cNvPr>
              <p:cNvSpPr/>
              <p:nvPr/>
            </p:nvSpPr>
            <p:spPr>
              <a:xfrm>
                <a:off x="6148143" y="3602003"/>
                <a:ext cx="198059" cy="198059"/>
              </a:xfrm>
              <a:prstGeom prst="ellipse">
                <a:avLst/>
              </a:prstGeom>
              <a:solidFill>
                <a:schemeClr val="accent1"/>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p>
                <a:pPr algn="ctr" defTabSz="913765"/>
                <a:endParaRPr lang="zh-CN" altLang="en-US" sz="2000" b="1">
                  <a:solidFill>
                    <a:schemeClr val="bg1"/>
                  </a:solidFill>
                </a:endParaRPr>
              </a:p>
            </p:txBody>
          </p:sp>
          <p:grpSp>
            <p:nvGrpSpPr>
              <p:cNvPr id="20" name="íṩľîdê">
                <a:extLst>
                  <a:ext uri="{FF2B5EF4-FFF2-40B4-BE49-F238E27FC236}">
                    <a16:creationId xmlns:a16="http://schemas.microsoft.com/office/drawing/2014/main" id="{2D220AA1-3D42-43ED-B681-C4E0B459A1FD}"/>
                  </a:ext>
                </a:extLst>
              </p:cNvPr>
              <p:cNvGrpSpPr/>
              <p:nvPr/>
            </p:nvGrpSpPr>
            <p:grpSpPr>
              <a:xfrm>
                <a:off x="6423629" y="3410756"/>
                <a:ext cx="2130820" cy="1523359"/>
                <a:chOff x="1400465" y="3438451"/>
                <a:chExt cx="2130820" cy="1523359"/>
              </a:xfrm>
            </p:grpSpPr>
            <p:sp>
              <p:nvSpPr>
                <p:cNvPr id="21" name="ïšliḋé">
                  <a:extLst>
                    <a:ext uri="{FF2B5EF4-FFF2-40B4-BE49-F238E27FC236}">
                      <a16:creationId xmlns:a16="http://schemas.microsoft.com/office/drawing/2014/main" id="{4455EDF9-9DD4-4311-825F-8330813DBF69}"/>
                    </a:ext>
                  </a:extLst>
                </p:cNvPr>
                <p:cNvSpPr txBox="1"/>
                <p:nvPr/>
              </p:nvSpPr>
              <p:spPr>
                <a:xfrm>
                  <a:off x="1400465" y="4200870"/>
                  <a:ext cx="2130820" cy="321370"/>
                </a:xfrm>
                <a:prstGeom prst="rect">
                  <a:avLst/>
                </a:prstGeom>
                <a:noFill/>
              </p:spPr>
              <p:txBody>
                <a:bodyPr wrap="square" rtlCol="0">
                  <a:spAutoFit/>
                </a:bodyPr>
                <a:lstStyle>
                  <a:defPPr>
                    <a:defRPr lang="zh-CN"/>
                  </a:defPPr>
                  <a:lvl1pPr>
                    <a:lnSpc>
                      <a:spcPts val="1500"/>
                    </a:lnSpc>
                    <a:defRPr sz="900"/>
                  </a:lvl1pPr>
                </a:lstStyle>
                <a:p>
                  <a:pPr>
                    <a:buSzPct val="25000"/>
                  </a:pPr>
                  <a:r>
                    <a:rPr lang="zh-CN" altLang="en-US" sz="2400" b="1" dirty="0"/>
                    <a:t>自我评价</a:t>
                  </a:r>
                  <a:endParaRPr lang="en-US" altLang="zh-CN" sz="2400" b="1" dirty="0"/>
                </a:p>
              </p:txBody>
            </p:sp>
            <p:sp>
              <p:nvSpPr>
                <p:cNvPr id="22" name="îsḷíḋè">
                  <a:extLst>
                    <a:ext uri="{FF2B5EF4-FFF2-40B4-BE49-F238E27FC236}">
                      <a16:creationId xmlns:a16="http://schemas.microsoft.com/office/drawing/2014/main" id="{C88E025B-DD6F-477B-9486-7C923FBC6892}"/>
                    </a:ext>
                  </a:extLst>
                </p:cNvPr>
                <p:cNvSpPr txBox="1"/>
                <p:nvPr/>
              </p:nvSpPr>
              <p:spPr>
                <a:xfrm>
                  <a:off x="1400465" y="3438451"/>
                  <a:ext cx="2130820" cy="646331"/>
                </a:xfrm>
                <a:prstGeom prst="rect">
                  <a:avLst/>
                </a:prstGeom>
                <a:noFill/>
                <a:effectLst/>
              </p:spPr>
              <p:txBody>
                <a:bodyPr wrap="square" rtlCol="0" anchor="b" anchorCtr="0">
                  <a:spAutoFit/>
                </a:bodyPr>
                <a:lstStyle>
                  <a:defPPr>
                    <a:defRPr lang="zh-CN"/>
                  </a:defPPr>
                  <a:lvl1pPr>
                    <a:defRPr sz="2000" b="1" i="0">
                      <a:gradFill>
                        <a:gsLst>
                          <a:gs pos="0">
                            <a:schemeClr val="accent1">
                              <a:lumMod val="60000"/>
                              <a:lumOff val="40000"/>
                            </a:schemeClr>
                          </a:gs>
                          <a:gs pos="60000">
                            <a:schemeClr val="accent1"/>
                          </a:gs>
                        </a:gsLst>
                        <a:lin ang="2700000" scaled="0"/>
                      </a:gradFill>
                      <a:effectLst>
                        <a:outerShdw blurRad="76200" dist="50800" dir="5400000" algn="ctr" rotWithShape="0">
                          <a:schemeClr val="accent1">
                            <a:alpha val="20000"/>
                          </a:schemeClr>
                        </a:outerShdw>
                      </a:effectLst>
                    </a:defRPr>
                  </a:lvl1pPr>
                </a:lstStyle>
                <a:p>
                  <a:pPr>
                    <a:buSzPct val="25000"/>
                  </a:pPr>
                  <a:r>
                    <a:rPr lang="en-US" altLang="zh-CN" sz="3600" dirty="0">
                      <a:solidFill>
                        <a:schemeClr val="tx1"/>
                      </a:solidFill>
                      <a:effectLst/>
                    </a:rPr>
                    <a:t>03</a:t>
                  </a:r>
                </a:p>
              </p:txBody>
            </p:sp>
            <p:sp>
              <p:nvSpPr>
                <p:cNvPr id="23" name="iŝḻíḓé">
                  <a:extLst>
                    <a:ext uri="{FF2B5EF4-FFF2-40B4-BE49-F238E27FC236}">
                      <a16:creationId xmlns:a16="http://schemas.microsoft.com/office/drawing/2014/main" id="{DC742E5D-1290-4A89-9685-FC5D6513F885}"/>
                    </a:ext>
                  </a:extLst>
                </p:cNvPr>
                <p:cNvSpPr txBox="1"/>
                <p:nvPr/>
              </p:nvSpPr>
              <p:spPr>
                <a:xfrm>
                  <a:off x="1400465" y="4506621"/>
                  <a:ext cx="2130820" cy="455189"/>
                </a:xfrm>
                <a:prstGeom prst="rect">
                  <a:avLst/>
                </a:prstGeom>
                <a:noFill/>
              </p:spPr>
              <p:txBody>
                <a:bodyPr wrap="square" rtlCol="0">
                  <a:spAutoFit/>
                </a:bodyPr>
                <a:lstStyle>
                  <a:defPPr>
                    <a:defRPr lang="zh-CN"/>
                  </a:defPPr>
                  <a:lvl1pPr>
                    <a:lnSpc>
                      <a:spcPts val="1500"/>
                    </a:lnSpc>
                    <a:defRPr sz="900"/>
                  </a:lvl1pPr>
                </a:lstStyle>
                <a:p>
                  <a:r>
                    <a:rPr lang="en-US" altLang="zh-CN" dirty="0"/>
                    <a:t>Theme  color makes PPT more convenient to change . </a:t>
                  </a:r>
                </a:p>
              </p:txBody>
            </p:sp>
          </p:grpSp>
        </p:grpSp>
        <p:grpSp>
          <p:nvGrpSpPr>
            <p:cNvPr id="9" name="iSḷíḋè">
              <a:extLst>
                <a:ext uri="{FF2B5EF4-FFF2-40B4-BE49-F238E27FC236}">
                  <a16:creationId xmlns:a16="http://schemas.microsoft.com/office/drawing/2014/main" id="{BAC78750-E1E8-4252-B98A-AB8E831EE24C}"/>
                </a:ext>
              </a:extLst>
            </p:cNvPr>
            <p:cNvGrpSpPr/>
            <p:nvPr/>
          </p:nvGrpSpPr>
          <p:grpSpPr>
            <a:xfrm>
              <a:off x="9042999" y="3418549"/>
              <a:ext cx="2418146" cy="2332883"/>
              <a:chOff x="8693040" y="3410756"/>
              <a:chExt cx="2418146" cy="2332883"/>
            </a:xfrm>
          </p:grpSpPr>
          <p:cxnSp>
            <p:nvCxnSpPr>
              <p:cNvPr id="12" name="îŝḷîḓè">
                <a:extLst>
                  <a:ext uri="{FF2B5EF4-FFF2-40B4-BE49-F238E27FC236}">
                    <a16:creationId xmlns:a16="http://schemas.microsoft.com/office/drawing/2014/main" id="{7C47BC1E-4AEC-42FD-845F-B8C39578FD38}"/>
                  </a:ext>
                </a:extLst>
              </p:cNvPr>
              <p:cNvCxnSpPr>
                <a:cxnSpLocks/>
              </p:cNvCxnSpPr>
              <p:nvPr/>
            </p:nvCxnSpPr>
            <p:spPr>
              <a:xfrm>
                <a:off x="8792069" y="3794867"/>
                <a:ext cx="0" cy="1948772"/>
              </a:xfrm>
              <a:prstGeom prst="line">
                <a:avLst/>
              </a:prstGeom>
              <a:ln w="12700">
                <a:solidFill>
                  <a:schemeClr val="tx1">
                    <a:lumMod val="50000"/>
                    <a:lumOff val="50000"/>
                    <a:alpha val="20000"/>
                  </a:schemeClr>
                </a:solidFill>
                <a:prstDash val="dash"/>
                <a:tailEnd type="none"/>
              </a:ln>
            </p:spPr>
            <p:style>
              <a:lnRef idx="1">
                <a:schemeClr val="accent1"/>
              </a:lnRef>
              <a:fillRef idx="0">
                <a:schemeClr val="accent1"/>
              </a:fillRef>
              <a:effectRef idx="0">
                <a:schemeClr val="accent1"/>
              </a:effectRef>
              <a:fontRef idx="minor">
                <a:schemeClr val="tx1"/>
              </a:fontRef>
            </p:style>
          </p:cxnSp>
          <p:sp>
            <p:nvSpPr>
              <p:cNvPr id="13" name="îšḷïḓé">
                <a:extLst>
                  <a:ext uri="{FF2B5EF4-FFF2-40B4-BE49-F238E27FC236}">
                    <a16:creationId xmlns:a16="http://schemas.microsoft.com/office/drawing/2014/main" id="{69486F70-4324-47E2-B619-3F74D5D9049C}"/>
                  </a:ext>
                </a:extLst>
              </p:cNvPr>
              <p:cNvSpPr/>
              <p:nvPr/>
            </p:nvSpPr>
            <p:spPr>
              <a:xfrm>
                <a:off x="8693040" y="3596808"/>
                <a:ext cx="198059" cy="198059"/>
              </a:xfrm>
              <a:prstGeom prst="ellipse">
                <a:avLst/>
              </a:prstGeom>
              <a:solidFill>
                <a:schemeClr val="tx1">
                  <a:lumMod val="50000"/>
                  <a:lumOff val="50000"/>
                  <a:alpha val="30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fontScale="25000" lnSpcReduction="20000"/>
              </a:bodyPr>
              <a:lstStyle/>
              <a:p>
                <a:pPr algn="ctr" defTabSz="914354"/>
                <a:endParaRPr lang="zh-CN" altLang="en-US" sz="2000" b="1">
                  <a:solidFill>
                    <a:schemeClr val="bg1"/>
                  </a:solidFill>
                </a:endParaRPr>
              </a:p>
            </p:txBody>
          </p:sp>
          <p:grpSp>
            <p:nvGrpSpPr>
              <p:cNvPr id="14" name="î$ľïḍê">
                <a:extLst>
                  <a:ext uri="{FF2B5EF4-FFF2-40B4-BE49-F238E27FC236}">
                    <a16:creationId xmlns:a16="http://schemas.microsoft.com/office/drawing/2014/main" id="{D6ED4E98-08D3-4B5A-9518-BD5BE881FE4D}"/>
                  </a:ext>
                </a:extLst>
              </p:cNvPr>
              <p:cNvGrpSpPr/>
              <p:nvPr/>
            </p:nvGrpSpPr>
            <p:grpSpPr>
              <a:xfrm>
                <a:off x="8980366" y="3410756"/>
                <a:ext cx="2130820" cy="1523359"/>
                <a:chOff x="1400465" y="3438451"/>
                <a:chExt cx="2130820" cy="1523359"/>
              </a:xfrm>
            </p:grpSpPr>
            <p:sp>
              <p:nvSpPr>
                <p:cNvPr id="15" name="iṧḻíḓé">
                  <a:extLst>
                    <a:ext uri="{FF2B5EF4-FFF2-40B4-BE49-F238E27FC236}">
                      <a16:creationId xmlns:a16="http://schemas.microsoft.com/office/drawing/2014/main" id="{26D3BE66-3A6D-4552-A392-BDD48DA95300}"/>
                    </a:ext>
                  </a:extLst>
                </p:cNvPr>
                <p:cNvSpPr txBox="1"/>
                <p:nvPr/>
              </p:nvSpPr>
              <p:spPr>
                <a:xfrm>
                  <a:off x="1400465" y="4200870"/>
                  <a:ext cx="2130820" cy="321370"/>
                </a:xfrm>
                <a:prstGeom prst="rect">
                  <a:avLst/>
                </a:prstGeom>
                <a:noFill/>
              </p:spPr>
              <p:txBody>
                <a:bodyPr wrap="square" rtlCol="0">
                  <a:spAutoFit/>
                </a:bodyPr>
                <a:lstStyle>
                  <a:defPPr>
                    <a:defRPr lang="zh-CN"/>
                  </a:defPPr>
                  <a:lvl1pPr>
                    <a:lnSpc>
                      <a:spcPts val="1500"/>
                    </a:lnSpc>
                    <a:defRPr sz="900"/>
                  </a:lvl1pPr>
                </a:lstStyle>
                <a:p>
                  <a:pPr>
                    <a:buSzPct val="25000"/>
                  </a:pPr>
                  <a:r>
                    <a:rPr lang="zh-CN" altLang="en-US" sz="2400" b="1" dirty="0"/>
                    <a:t>工作规划</a:t>
                  </a:r>
                  <a:endParaRPr lang="en-US" altLang="zh-CN" sz="2400" b="1" dirty="0"/>
                </a:p>
              </p:txBody>
            </p:sp>
            <p:sp>
              <p:nvSpPr>
                <p:cNvPr id="16" name="ísḷîḍê">
                  <a:extLst>
                    <a:ext uri="{FF2B5EF4-FFF2-40B4-BE49-F238E27FC236}">
                      <a16:creationId xmlns:a16="http://schemas.microsoft.com/office/drawing/2014/main" id="{65119684-EE0D-4AA1-AD13-D8E52AC5BFD1}"/>
                    </a:ext>
                  </a:extLst>
                </p:cNvPr>
                <p:cNvSpPr txBox="1"/>
                <p:nvPr/>
              </p:nvSpPr>
              <p:spPr>
                <a:xfrm>
                  <a:off x="1400465" y="3438451"/>
                  <a:ext cx="2130820" cy="646331"/>
                </a:xfrm>
                <a:prstGeom prst="rect">
                  <a:avLst/>
                </a:prstGeom>
                <a:noFill/>
                <a:effectLst/>
              </p:spPr>
              <p:txBody>
                <a:bodyPr wrap="square" rtlCol="0" anchor="b" anchorCtr="0">
                  <a:spAutoFit/>
                </a:bodyPr>
                <a:lstStyle>
                  <a:defPPr>
                    <a:defRPr lang="zh-CN"/>
                  </a:defPPr>
                  <a:lvl1pPr>
                    <a:defRPr sz="2000" b="1" i="0">
                      <a:gradFill>
                        <a:gsLst>
                          <a:gs pos="0">
                            <a:schemeClr val="accent1">
                              <a:lumMod val="60000"/>
                              <a:lumOff val="40000"/>
                            </a:schemeClr>
                          </a:gs>
                          <a:gs pos="60000">
                            <a:schemeClr val="accent1"/>
                          </a:gs>
                        </a:gsLst>
                        <a:lin ang="2700000" scaled="0"/>
                      </a:gradFill>
                      <a:effectLst>
                        <a:outerShdw blurRad="76200" dist="50800" dir="5400000" algn="ctr" rotWithShape="0">
                          <a:schemeClr val="accent1">
                            <a:alpha val="20000"/>
                          </a:schemeClr>
                        </a:outerShdw>
                      </a:effectLst>
                    </a:defRPr>
                  </a:lvl1pPr>
                </a:lstStyle>
                <a:p>
                  <a:pPr>
                    <a:buSzPct val="25000"/>
                  </a:pPr>
                  <a:r>
                    <a:rPr lang="en-US" altLang="zh-CN" sz="3600" dirty="0">
                      <a:solidFill>
                        <a:schemeClr val="tx1"/>
                      </a:solidFill>
                      <a:effectLst/>
                    </a:rPr>
                    <a:t>04</a:t>
                  </a:r>
                </a:p>
              </p:txBody>
            </p:sp>
            <p:sp>
              <p:nvSpPr>
                <p:cNvPr id="17" name="iṥļïḍé">
                  <a:extLst>
                    <a:ext uri="{FF2B5EF4-FFF2-40B4-BE49-F238E27FC236}">
                      <a16:creationId xmlns:a16="http://schemas.microsoft.com/office/drawing/2014/main" id="{27CE6B9C-1EBC-4A42-BF36-B2397D779ED0}"/>
                    </a:ext>
                  </a:extLst>
                </p:cNvPr>
                <p:cNvSpPr txBox="1"/>
                <p:nvPr/>
              </p:nvSpPr>
              <p:spPr>
                <a:xfrm>
                  <a:off x="1400465" y="4506621"/>
                  <a:ext cx="2130820" cy="455189"/>
                </a:xfrm>
                <a:prstGeom prst="rect">
                  <a:avLst/>
                </a:prstGeom>
                <a:noFill/>
              </p:spPr>
              <p:txBody>
                <a:bodyPr wrap="square" rtlCol="0">
                  <a:spAutoFit/>
                </a:bodyPr>
                <a:lstStyle>
                  <a:defPPr>
                    <a:defRPr lang="zh-CN"/>
                  </a:defPPr>
                  <a:lvl1pPr>
                    <a:lnSpc>
                      <a:spcPts val="1500"/>
                    </a:lnSpc>
                    <a:defRPr sz="900"/>
                  </a:lvl1pPr>
                </a:lstStyle>
                <a:p>
                  <a:r>
                    <a:rPr lang="en-US" altLang="zh-CN" dirty="0"/>
                    <a:t>Theme  color makes PPT more convenient to change . </a:t>
                  </a:r>
                </a:p>
              </p:txBody>
            </p:sp>
          </p:grpSp>
        </p:grpSp>
        <p:sp>
          <p:nvSpPr>
            <p:cNvPr id="11" name="ïšľîḓè">
              <a:extLst>
                <a:ext uri="{FF2B5EF4-FFF2-40B4-BE49-F238E27FC236}">
                  <a16:creationId xmlns:a16="http://schemas.microsoft.com/office/drawing/2014/main" id="{D6920A54-FCA7-449F-A40B-48D94FB9532F}"/>
                </a:ext>
              </a:extLst>
            </p:cNvPr>
            <p:cNvSpPr txBox="1"/>
            <p:nvPr/>
          </p:nvSpPr>
          <p:spPr>
            <a:xfrm>
              <a:off x="953246" y="2051287"/>
              <a:ext cx="6062075" cy="525465"/>
            </a:xfrm>
            <a:prstGeom prst="rect">
              <a:avLst/>
            </a:prstGeom>
            <a:noFill/>
            <a:ln>
              <a:noFill/>
            </a:ln>
          </p:spPr>
          <p:txBody>
            <a:bodyPr wrap="square" lIns="91440" tIns="45720" rIns="91440" bIns="45720" anchor="t" anchorCtr="0">
              <a:spAutoFit/>
            </a:bodyPr>
            <a:lstStyle/>
            <a:p>
              <a:pPr defTabSz="913765">
                <a:lnSpc>
                  <a:spcPct val="150000"/>
                </a:lnSpc>
                <a:buSzPct val="25000"/>
                <a:defRPr/>
              </a:pPr>
              <a:r>
                <a:rPr lang="en-US" altLang="zh-CN" sz="1000" dirty="0"/>
                <a:t>Theme  color makes PPT more to change Theme  color makes PPT more convenient to change. the spacing to adapt to Chinese typesetting. </a:t>
              </a:r>
            </a:p>
          </p:txBody>
        </p:sp>
      </p:grpSp>
    </p:spTree>
    <p:custDataLst>
      <p:tags r:id="rId2"/>
    </p:custDataLst>
    <p:extLst>
      <p:ext uri="{BB962C8B-B14F-4D97-AF65-F5344CB8AC3E}">
        <p14:creationId xmlns:p14="http://schemas.microsoft.com/office/powerpoint/2010/main" val="13490945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îsḻíḑè"/>
        <p:cNvGrpSpPr/>
        <p:nvPr/>
      </p:nvGrpSpPr>
      <p:grpSpPr>
        <a:xfrm>
          <a:off x="0" y="0"/>
          <a:ext cx="0" cy="0"/>
          <a:chOff x="0" y="0"/>
          <a:chExt cx="0" cy="0"/>
        </a:xfrm>
      </p:grpSpPr>
      <p:sp>
        <p:nvSpPr>
          <p:cNvPr id="4" name="íṡḷïḍè">
            <a:extLst>
              <a:ext uri="{FF2B5EF4-FFF2-40B4-BE49-F238E27FC236}">
                <a16:creationId xmlns:a16="http://schemas.microsoft.com/office/drawing/2014/main" id="{3E7816B9-4368-481C-AF7D-011CB1B5D3BB}"/>
              </a:ext>
            </a:extLst>
          </p:cNvPr>
          <p:cNvSpPr>
            <a:spLocks noGrp="1"/>
          </p:cNvSpPr>
          <p:nvPr>
            <p:ph type="title"/>
          </p:nvPr>
        </p:nvSpPr>
        <p:spPr/>
        <p:txBody>
          <a:bodyPr/>
          <a:lstStyle/>
          <a:p>
            <a:r>
              <a:rPr lang="zh-CN" altLang="en-US" dirty="0"/>
              <a:t>工作总结</a:t>
            </a:r>
          </a:p>
        </p:txBody>
      </p:sp>
      <p:sp>
        <p:nvSpPr>
          <p:cNvPr id="5" name="î$1iḋé">
            <a:extLst>
              <a:ext uri="{FF2B5EF4-FFF2-40B4-BE49-F238E27FC236}">
                <a16:creationId xmlns:a16="http://schemas.microsoft.com/office/drawing/2014/main" id="{7239E965-33B6-4BC1-B1B3-CD2DC6B7EA81}"/>
              </a:ext>
            </a:extLst>
          </p:cNvPr>
          <p:cNvSpPr>
            <a:spLocks noGrp="1"/>
          </p:cNvSpPr>
          <p:nvPr>
            <p:ph type="body" idx="1"/>
          </p:nvPr>
        </p:nvSpPr>
        <p:spPr/>
        <p:txBody>
          <a:bodyPr/>
          <a:lstStyle/>
          <a:p>
            <a:r>
              <a:rPr lang="en-GB" altLang="zh-CN" dirty="0"/>
              <a:t>When you copy &amp; paste, choose "keep text only" option.</a:t>
            </a:r>
          </a:p>
        </p:txBody>
      </p:sp>
      <p:sp>
        <p:nvSpPr>
          <p:cNvPr id="2" name="îṧļïḑe">
            <a:extLst>
              <a:ext uri="{FF2B5EF4-FFF2-40B4-BE49-F238E27FC236}">
                <a16:creationId xmlns:a16="http://schemas.microsoft.com/office/drawing/2014/main" id="{1BC2B274-6096-4E6F-B8DF-3F118E2D97ED}"/>
              </a:ext>
            </a:extLst>
          </p:cNvPr>
          <p:cNvSpPr>
            <a:spLocks noGrp="1"/>
          </p:cNvSpPr>
          <p:nvPr>
            <p:ph type="sldNum" sz="quarter" idx="12"/>
          </p:nvPr>
        </p:nvSpPr>
        <p:spPr/>
        <p:txBody>
          <a:bodyPr/>
          <a:lstStyle/>
          <a:p>
            <a:fld id="{7F65B630-C7FF-41C0-9923-C5E5E29EED81}" type="slidenum">
              <a:rPr lang="zh-CN" altLang="en-US" smtClean="0"/>
              <a:pPr/>
              <a:t>3</a:t>
            </a:fld>
            <a:endParaRPr lang="zh-CN" altLang="en-US"/>
          </a:p>
        </p:txBody>
      </p:sp>
      <p:sp>
        <p:nvSpPr>
          <p:cNvPr id="8" name="ïşḻïdè">
            <a:extLst>
              <a:ext uri="{FF2B5EF4-FFF2-40B4-BE49-F238E27FC236}">
                <a16:creationId xmlns:a16="http://schemas.microsoft.com/office/drawing/2014/main" id="{E2E51E9C-458A-43DF-9238-9C7213BF7172}"/>
              </a:ext>
            </a:extLst>
          </p:cNvPr>
          <p:cNvSpPr txBox="1"/>
          <p:nvPr/>
        </p:nvSpPr>
        <p:spPr>
          <a:xfrm>
            <a:off x="9777349" y="1956428"/>
            <a:ext cx="1594026" cy="1446550"/>
          </a:xfrm>
          <a:prstGeom prst="rect">
            <a:avLst/>
          </a:prstGeom>
          <a:noFill/>
        </p:spPr>
        <p:txBody>
          <a:bodyPr wrap="none" rtlCol="0">
            <a:spAutoFit/>
          </a:bodyPr>
          <a:lstStyle/>
          <a:p>
            <a:pPr>
              <a:lnSpc>
                <a:spcPct val="100000"/>
              </a:lnSpc>
            </a:pPr>
            <a:r>
              <a:rPr lang="en-US" altLang="zh-CN" sz="8800" b="1" spc="-380" dirty="0">
                <a:ln w="19050">
                  <a:noFill/>
                </a:ln>
                <a:solidFill>
                  <a:schemeClr val="bg1"/>
                </a:solidFill>
              </a:rPr>
              <a:t>O1</a:t>
            </a:r>
            <a:endParaRPr lang="zh-CN" altLang="en-US" sz="8800" b="1" spc="-380" dirty="0">
              <a:ln w="19050">
                <a:noFill/>
              </a:ln>
              <a:solidFill>
                <a:schemeClr val="bg1"/>
              </a:solidFill>
            </a:endParaRPr>
          </a:p>
        </p:txBody>
      </p:sp>
    </p:spTree>
    <p:custDataLst>
      <p:tags r:id="rId2"/>
    </p:custDataLst>
    <p:extLst>
      <p:ext uri="{BB962C8B-B14F-4D97-AF65-F5344CB8AC3E}">
        <p14:creationId xmlns:p14="http://schemas.microsoft.com/office/powerpoint/2010/main" val="34208995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îṩ1îḑé"/>
        <p:cNvGrpSpPr/>
        <p:nvPr/>
      </p:nvGrpSpPr>
      <p:grpSpPr>
        <a:xfrm>
          <a:off x="0" y="0"/>
          <a:ext cx="0" cy="0"/>
          <a:chOff x="0" y="0"/>
          <a:chExt cx="0" cy="0"/>
        </a:xfrm>
      </p:grpSpPr>
      <p:sp>
        <p:nvSpPr>
          <p:cNvPr id="2" name="îšľíḋe">
            <a:extLst>
              <a:ext uri="{FF2B5EF4-FFF2-40B4-BE49-F238E27FC236}">
                <a16:creationId xmlns:a16="http://schemas.microsoft.com/office/drawing/2014/main" id="{D8F23FDF-7C7E-480C-981F-7E00C4ABD23E}"/>
              </a:ext>
            </a:extLst>
          </p:cNvPr>
          <p:cNvSpPr>
            <a:spLocks noGrp="1"/>
          </p:cNvSpPr>
          <p:nvPr>
            <p:ph type="title"/>
          </p:nvPr>
        </p:nvSpPr>
        <p:spPr>
          <a:xfrm>
            <a:off x="660400" y="704263"/>
            <a:ext cx="10858500" cy="1028700"/>
          </a:xfrm>
        </p:spPr>
        <p:txBody>
          <a:bodyPr/>
          <a:lstStyle/>
          <a:p>
            <a:r>
              <a:rPr lang="en-US" altLang="zh-CN" sz="2800" b="1" dirty="0"/>
              <a:t>Unified fonts make reading more fluent.</a:t>
            </a:r>
            <a:endParaRPr lang="zh-CN" altLang="en-US" dirty="0"/>
          </a:p>
        </p:txBody>
      </p:sp>
      <p:sp>
        <p:nvSpPr>
          <p:cNvPr id="3" name="iṩlíḋe">
            <a:extLst>
              <a:ext uri="{FF2B5EF4-FFF2-40B4-BE49-F238E27FC236}">
                <a16:creationId xmlns:a16="http://schemas.microsoft.com/office/drawing/2014/main" id="{8078E08D-83FB-457D-80EA-E330C5D6D87D}"/>
              </a:ext>
            </a:extLst>
          </p:cNvPr>
          <p:cNvSpPr>
            <a:spLocks noGrp="1"/>
          </p:cNvSpPr>
          <p:nvPr>
            <p:ph type="sldNum" sz="quarter" idx="12"/>
          </p:nvPr>
        </p:nvSpPr>
        <p:spPr/>
        <p:txBody>
          <a:bodyPr/>
          <a:lstStyle/>
          <a:p>
            <a:fld id="{7F65B630-C7FF-41C0-9923-C5E5E29EED81}" type="slidenum">
              <a:rPr lang="zh-CN" altLang="en-US" smtClean="0"/>
              <a:t>4</a:t>
            </a:fld>
            <a:endParaRPr lang="zh-CN" altLang="en-US"/>
          </a:p>
        </p:txBody>
      </p:sp>
      <p:sp>
        <p:nvSpPr>
          <p:cNvPr id="5" name="íŝļïdê">
            <a:extLst>
              <a:ext uri="{FF2B5EF4-FFF2-40B4-BE49-F238E27FC236}">
                <a16:creationId xmlns:a16="http://schemas.microsoft.com/office/drawing/2014/main" id="{6DC25D44-CCF2-4537-8B6B-169C24263A3B}"/>
              </a:ext>
            </a:extLst>
          </p:cNvPr>
          <p:cNvSpPr/>
          <p:nvPr/>
        </p:nvSpPr>
        <p:spPr>
          <a:xfrm>
            <a:off x="4871661" y="2700139"/>
            <a:ext cx="2448678" cy="500183"/>
          </a:xfrm>
          <a:prstGeom prst="roundRect">
            <a:avLst>
              <a:gd name="adj" fmla="val 10600"/>
            </a:avLst>
          </a:prstGeom>
          <a:solidFill>
            <a:schemeClr val="accent1"/>
          </a:solidFill>
          <a:ln w="6055" cap="flat">
            <a:noFill/>
            <a:prstDash val="solid"/>
            <a:miter/>
          </a:ln>
        </p:spPr>
        <p:txBody>
          <a:bodyPr lIns="91440" tIns="45720" rIns="91440" bIns="45720" rtlCol="0" anchor="ctr">
            <a:noAutofit/>
          </a:bodyPr>
          <a:lstStyle/>
          <a:p>
            <a:pPr algn="ctr" defTabSz="913765">
              <a:lnSpc>
                <a:spcPct val="130000"/>
              </a:lnSpc>
            </a:pPr>
            <a:r>
              <a:rPr lang="en-US" altLang="zh-CN" b="1" dirty="0">
                <a:solidFill>
                  <a:srgbClr val="FFFFFF"/>
                </a:solidFill>
              </a:rPr>
              <a:t>Text here</a:t>
            </a:r>
          </a:p>
        </p:txBody>
      </p:sp>
      <p:cxnSp>
        <p:nvCxnSpPr>
          <p:cNvPr id="6" name="ïşļïḑé">
            <a:extLst>
              <a:ext uri="{FF2B5EF4-FFF2-40B4-BE49-F238E27FC236}">
                <a16:creationId xmlns:a16="http://schemas.microsoft.com/office/drawing/2014/main" id="{086076D5-A6A9-45A3-84D2-EAA8E703A477}"/>
              </a:ext>
            </a:extLst>
          </p:cNvPr>
          <p:cNvCxnSpPr>
            <a:cxnSpLocks/>
          </p:cNvCxnSpPr>
          <p:nvPr/>
        </p:nvCxnSpPr>
        <p:spPr>
          <a:xfrm>
            <a:off x="6095999" y="3432069"/>
            <a:ext cx="0" cy="1135719"/>
          </a:xfrm>
          <a:prstGeom prst="line">
            <a:avLst/>
          </a:prstGeom>
          <a:ln w="15875">
            <a:solidFill>
              <a:schemeClr val="tx1">
                <a:lumMod val="50000"/>
                <a:lumOff val="50000"/>
                <a:alpha val="20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7" name="îṥliḋê">
            <a:extLst>
              <a:ext uri="{FF2B5EF4-FFF2-40B4-BE49-F238E27FC236}">
                <a16:creationId xmlns:a16="http://schemas.microsoft.com/office/drawing/2014/main" id="{E17B7F3A-E474-4464-A0FE-B40768782EBF}"/>
              </a:ext>
            </a:extLst>
          </p:cNvPr>
          <p:cNvSpPr/>
          <p:nvPr/>
        </p:nvSpPr>
        <p:spPr>
          <a:xfrm>
            <a:off x="806449" y="4963607"/>
            <a:ext cx="3138076" cy="1170493"/>
          </a:xfrm>
          <a:prstGeom prst="rect">
            <a:avLst/>
          </a:prstGeom>
          <a:no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36000" rIns="180000" bIns="36000" numCol="1" spcCol="0" rtlCol="0" fromWordArt="0" anchor="ctr" anchorCtr="0" forceAA="0" compatLnSpc="1">
            <a:noAutofit/>
          </a:bodyPr>
          <a:lstStyle/>
          <a:p>
            <a:pPr algn="ctr" defTabSz="913765">
              <a:lnSpc>
                <a:spcPct val="120000"/>
              </a:lnSpc>
            </a:pPr>
            <a:r>
              <a:rPr lang="en-US" altLang="zh-CN" sz="1000" dirty="0">
                <a:solidFill>
                  <a:schemeClr val="tx1"/>
                </a:solidFill>
              </a:rPr>
              <a:t>Theme color makes PPT more convenient to change. Adjust the spacing to adapt to Chinese typesetting, use the reference line in PPT……</a:t>
            </a:r>
          </a:p>
        </p:txBody>
      </p:sp>
      <p:cxnSp>
        <p:nvCxnSpPr>
          <p:cNvPr id="8" name="íšļíḍè">
            <a:extLst>
              <a:ext uri="{FF2B5EF4-FFF2-40B4-BE49-F238E27FC236}">
                <a16:creationId xmlns:a16="http://schemas.microsoft.com/office/drawing/2014/main" id="{DBCBA49B-49F0-467E-AF7A-2D6EA76C95BC}"/>
              </a:ext>
            </a:extLst>
          </p:cNvPr>
          <p:cNvCxnSpPr>
            <a:cxnSpLocks/>
          </p:cNvCxnSpPr>
          <p:nvPr/>
        </p:nvCxnSpPr>
        <p:spPr>
          <a:xfrm flipH="1">
            <a:off x="2368602" y="3999929"/>
            <a:ext cx="7467171" cy="0"/>
          </a:xfrm>
          <a:prstGeom prst="line">
            <a:avLst/>
          </a:prstGeom>
          <a:ln w="15875">
            <a:solidFill>
              <a:schemeClr val="tx1">
                <a:lumMod val="50000"/>
                <a:lumOff val="50000"/>
                <a:alpha val="20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9" name="iśļîḑe">
            <a:extLst>
              <a:ext uri="{FF2B5EF4-FFF2-40B4-BE49-F238E27FC236}">
                <a16:creationId xmlns:a16="http://schemas.microsoft.com/office/drawing/2014/main" id="{44024588-C129-43C7-8F4B-88CDD8CDA07C}"/>
              </a:ext>
            </a:extLst>
          </p:cNvPr>
          <p:cNvCxnSpPr>
            <a:cxnSpLocks/>
          </p:cNvCxnSpPr>
          <p:nvPr/>
        </p:nvCxnSpPr>
        <p:spPr>
          <a:xfrm>
            <a:off x="2375488" y="3999929"/>
            <a:ext cx="0" cy="567860"/>
          </a:xfrm>
          <a:prstGeom prst="line">
            <a:avLst/>
          </a:prstGeom>
          <a:ln w="15875">
            <a:solidFill>
              <a:schemeClr val="tx1">
                <a:lumMod val="50000"/>
                <a:lumOff val="50000"/>
                <a:alpha val="20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0" name="ïṣļîḍè">
            <a:extLst>
              <a:ext uri="{FF2B5EF4-FFF2-40B4-BE49-F238E27FC236}">
                <a16:creationId xmlns:a16="http://schemas.microsoft.com/office/drawing/2014/main" id="{A9CCCFD4-B38B-4216-A73A-3DEFA1E0D557}"/>
              </a:ext>
            </a:extLst>
          </p:cNvPr>
          <p:cNvSpPr/>
          <p:nvPr/>
        </p:nvSpPr>
        <p:spPr>
          <a:xfrm>
            <a:off x="1151149" y="4567789"/>
            <a:ext cx="2448678" cy="500183"/>
          </a:xfrm>
          <a:prstGeom prst="roundRect">
            <a:avLst>
              <a:gd name="adj" fmla="val 10600"/>
            </a:avLst>
          </a:prstGeom>
          <a:solidFill>
            <a:schemeClr val="tx2">
              <a:alpha val="15000"/>
            </a:schemeClr>
          </a:solidFill>
          <a:ln w="6055" cap="flat">
            <a:noFill/>
            <a:prstDash val="solid"/>
            <a:miter/>
          </a:ln>
        </p:spPr>
        <p:txBody>
          <a:bodyPr lIns="91440" tIns="45720" rIns="91440" bIns="45720" rtlCol="0" anchor="ctr">
            <a:noAutofit/>
          </a:bodyPr>
          <a:lstStyle/>
          <a:p>
            <a:pPr algn="ctr" defTabSz="913765">
              <a:lnSpc>
                <a:spcPct val="130000"/>
              </a:lnSpc>
            </a:pPr>
            <a:r>
              <a:rPr lang="en-US" altLang="zh-CN" b="1">
                <a:solidFill>
                  <a:schemeClr val="tx1"/>
                </a:solidFill>
              </a:rPr>
              <a:t>Text here</a:t>
            </a:r>
            <a:endParaRPr lang="en-US" altLang="zh-CN" b="1" dirty="0">
              <a:solidFill>
                <a:schemeClr val="tx1"/>
              </a:solidFill>
            </a:endParaRPr>
          </a:p>
        </p:txBody>
      </p:sp>
      <p:sp>
        <p:nvSpPr>
          <p:cNvPr id="11" name="ïṧľiḓé">
            <a:extLst>
              <a:ext uri="{FF2B5EF4-FFF2-40B4-BE49-F238E27FC236}">
                <a16:creationId xmlns:a16="http://schemas.microsoft.com/office/drawing/2014/main" id="{B3FF0BAD-062F-4860-89A3-4344898C2F3F}"/>
              </a:ext>
            </a:extLst>
          </p:cNvPr>
          <p:cNvSpPr/>
          <p:nvPr/>
        </p:nvSpPr>
        <p:spPr>
          <a:xfrm>
            <a:off x="4526961" y="4963607"/>
            <a:ext cx="3138076" cy="1170493"/>
          </a:xfrm>
          <a:prstGeom prst="rect">
            <a:avLst/>
          </a:prstGeom>
          <a:no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36000" rIns="180000" bIns="36000" numCol="1" spcCol="0" rtlCol="0" fromWordArt="0" anchor="ctr" anchorCtr="0" forceAA="0" compatLnSpc="1">
            <a:noAutofit/>
          </a:bodyPr>
          <a:lstStyle/>
          <a:p>
            <a:pPr algn="ctr" defTabSz="913765">
              <a:lnSpc>
                <a:spcPct val="120000"/>
              </a:lnSpc>
            </a:pPr>
            <a:r>
              <a:rPr lang="en-US" altLang="zh-CN" sz="1000" dirty="0">
                <a:solidFill>
                  <a:schemeClr val="tx1"/>
                </a:solidFill>
              </a:rPr>
              <a:t>Theme color makes PPT more convenient to change. Adjust the spacing to adapt to Chinese typesetting, use the reference line in PPT……</a:t>
            </a:r>
          </a:p>
        </p:txBody>
      </p:sp>
      <p:sp>
        <p:nvSpPr>
          <p:cNvPr id="12" name="ïšlîḑé">
            <a:extLst>
              <a:ext uri="{FF2B5EF4-FFF2-40B4-BE49-F238E27FC236}">
                <a16:creationId xmlns:a16="http://schemas.microsoft.com/office/drawing/2014/main" id="{0BB7B37E-390E-4921-BC31-052916A8BDA8}"/>
              </a:ext>
            </a:extLst>
          </p:cNvPr>
          <p:cNvSpPr/>
          <p:nvPr/>
        </p:nvSpPr>
        <p:spPr>
          <a:xfrm flipH="1">
            <a:off x="8247475" y="4963607"/>
            <a:ext cx="3138076" cy="1170493"/>
          </a:xfrm>
          <a:prstGeom prst="rect">
            <a:avLst/>
          </a:prstGeom>
          <a:no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80000" tIns="36000" rIns="180000" bIns="36000" numCol="1" spcCol="0" rtlCol="0" fromWordArt="0" anchor="ctr" anchorCtr="0" forceAA="0" compatLnSpc="1">
            <a:noAutofit/>
          </a:bodyPr>
          <a:lstStyle/>
          <a:p>
            <a:pPr algn="ctr" defTabSz="913765">
              <a:lnSpc>
                <a:spcPct val="120000"/>
              </a:lnSpc>
            </a:pPr>
            <a:r>
              <a:rPr lang="en-US" altLang="zh-CN" sz="1000" dirty="0">
                <a:solidFill>
                  <a:schemeClr val="tx1"/>
                </a:solidFill>
              </a:rPr>
              <a:t>Theme color makes PPT more convenient to change. Adjust the spacing to adapt to Chinese typesetting, use the reference line in PPT……</a:t>
            </a:r>
          </a:p>
        </p:txBody>
      </p:sp>
      <p:cxnSp>
        <p:nvCxnSpPr>
          <p:cNvPr id="13" name="ïşlíďè">
            <a:extLst>
              <a:ext uri="{FF2B5EF4-FFF2-40B4-BE49-F238E27FC236}">
                <a16:creationId xmlns:a16="http://schemas.microsoft.com/office/drawing/2014/main" id="{B1551A7E-FE36-489A-A4C7-A97FF4679DCD}"/>
              </a:ext>
            </a:extLst>
          </p:cNvPr>
          <p:cNvCxnSpPr>
            <a:cxnSpLocks/>
          </p:cNvCxnSpPr>
          <p:nvPr/>
        </p:nvCxnSpPr>
        <p:spPr>
          <a:xfrm flipH="1">
            <a:off x="9816512" y="3999929"/>
            <a:ext cx="0" cy="567860"/>
          </a:xfrm>
          <a:prstGeom prst="line">
            <a:avLst/>
          </a:prstGeom>
          <a:ln w="15875">
            <a:solidFill>
              <a:schemeClr val="tx1">
                <a:lumMod val="50000"/>
                <a:lumOff val="50000"/>
                <a:alpha val="20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14" name="îşľiḑé">
            <a:extLst>
              <a:ext uri="{FF2B5EF4-FFF2-40B4-BE49-F238E27FC236}">
                <a16:creationId xmlns:a16="http://schemas.microsoft.com/office/drawing/2014/main" id="{425FB346-48AD-4DF1-89EA-8DFFE99B7255}"/>
              </a:ext>
            </a:extLst>
          </p:cNvPr>
          <p:cNvSpPr/>
          <p:nvPr/>
        </p:nvSpPr>
        <p:spPr>
          <a:xfrm flipH="1">
            <a:off x="8592174" y="4567789"/>
            <a:ext cx="2448678" cy="500183"/>
          </a:xfrm>
          <a:prstGeom prst="roundRect">
            <a:avLst>
              <a:gd name="adj" fmla="val 10600"/>
            </a:avLst>
          </a:prstGeom>
          <a:solidFill>
            <a:schemeClr val="tx2">
              <a:alpha val="15000"/>
            </a:schemeClr>
          </a:solidFill>
          <a:ln w="6055" cap="flat">
            <a:noFill/>
            <a:prstDash val="solid"/>
            <a:miter/>
          </a:ln>
        </p:spPr>
        <p:txBody>
          <a:bodyPr lIns="91440" tIns="45720" rIns="91440" bIns="45720" rtlCol="0" anchor="ctr">
            <a:noAutofit/>
          </a:bodyPr>
          <a:lstStyle/>
          <a:p>
            <a:pPr algn="ctr" defTabSz="913765">
              <a:lnSpc>
                <a:spcPct val="130000"/>
              </a:lnSpc>
            </a:pPr>
            <a:r>
              <a:rPr lang="en-US" altLang="zh-CN" b="1">
                <a:solidFill>
                  <a:schemeClr val="tx1"/>
                </a:solidFill>
              </a:rPr>
              <a:t>Text here</a:t>
            </a:r>
            <a:endParaRPr lang="en-US" altLang="zh-CN" b="1" dirty="0">
              <a:solidFill>
                <a:schemeClr val="tx1"/>
              </a:solidFill>
            </a:endParaRPr>
          </a:p>
        </p:txBody>
      </p:sp>
      <p:sp>
        <p:nvSpPr>
          <p:cNvPr id="15" name="íśľíďe">
            <a:extLst>
              <a:ext uri="{FF2B5EF4-FFF2-40B4-BE49-F238E27FC236}">
                <a16:creationId xmlns:a16="http://schemas.microsoft.com/office/drawing/2014/main" id="{4E68D25C-025C-4A12-A7B4-C4E7E7932414}"/>
              </a:ext>
            </a:extLst>
          </p:cNvPr>
          <p:cNvSpPr/>
          <p:nvPr/>
        </p:nvSpPr>
        <p:spPr>
          <a:xfrm>
            <a:off x="4871661" y="4567789"/>
            <a:ext cx="2448678" cy="500183"/>
          </a:xfrm>
          <a:prstGeom prst="roundRect">
            <a:avLst>
              <a:gd name="adj" fmla="val 10600"/>
            </a:avLst>
          </a:prstGeom>
          <a:solidFill>
            <a:schemeClr val="tx2">
              <a:alpha val="15000"/>
            </a:schemeClr>
          </a:solidFill>
          <a:ln w="6055" cap="flat">
            <a:noFill/>
            <a:prstDash val="solid"/>
            <a:miter/>
          </a:ln>
        </p:spPr>
        <p:txBody>
          <a:bodyPr lIns="91440" tIns="45720" rIns="91440" bIns="45720" rtlCol="0" anchor="ctr">
            <a:noAutofit/>
          </a:bodyPr>
          <a:lstStyle/>
          <a:p>
            <a:pPr algn="ctr" defTabSz="913765">
              <a:lnSpc>
                <a:spcPct val="130000"/>
              </a:lnSpc>
            </a:pPr>
            <a:r>
              <a:rPr lang="en-US" altLang="zh-CN" b="1">
                <a:solidFill>
                  <a:schemeClr val="tx1"/>
                </a:solidFill>
              </a:rPr>
              <a:t>Text here</a:t>
            </a:r>
            <a:endParaRPr lang="en-US" altLang="zh-CN" b="1" dirty="0">
              <a:solidFill>
                <a:schemeClr val="tx1"/>
              </a:solidFill>
            </a:endParaRPr>
          </a:p>
        </p:txBody>
      </p:sp>
      <p:sp>
        <p:nvSpPr>
          <p:cNvPr id="17" name="išlïḍè">
            <a:extLst>
              <a:ext uri="{FF2B5EF4-FFF2-40B4-BE49-F238E27FC236}">
                <a16:creationId xmlns:a16="http://schemas.microsoft.com/office/drawing/2014/main" id="{DE43A66B-ADCF-432A-9569-F0CDFE585CDB}"/>
              </a:ext>
            </a:extLst>
          </p:cNvPr>
          <p:cNvSpPr txBox="1"/>
          <p:nvPr/>
        </p:nvSpPr>
        <p:spPr>
          <a:xfrm>
            <a:off x="660400" y="1732964"/>
            <a:ext cx="10858500" cy="612155"/>
          </a:xfrm>
          <a:prstGeom prst="rect">
            <a:avLst/>
          </a:prstGeom>
          <a:noFill/>
        </p:spPr>
        <p:txBody>
          <a:bodyPr wrap="square" rtlCol="0" anchor="t" anchorCtr="0">
            <a:spAutoFit/>
          </a:bodyPr>
          <a:lstStyle>
            <a:defPPr>
              <a:defRPr lang="zh-CN"/>
            </a:defPPr>
            <a:lvl1pPr algn="ctr">
              <a:lnSpc>
                <a:spcPct val="150000"/>
              </a:lnSpc>
              <a:defRPr sz="1200">
                <a:solidFill>
                  <a:schemeClr val="bg1">
                    <a:lumMod val="50000"/>
                  </a:schemeClr>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l"/>
            <a:r>
              <a:rPr lang="en-US" altLang="zh-CN" dirty="0">
                <a:solidFill>
                  <a:schemeClr val="tx1"/>
                </a:solidFill>
              </a:rPr>
              <a:t>Theme color makes PPT more convenient to change. </a:t>
            </a:r>
          </a:p>
          <a:p>
            <a:pPr algn="l"/>
            <a:r>
              <a:rPr lang="en-US" altLang="zh-CN" dirty="0">
                <a:solidFill>
                  <a:schemeClr val="tx1"/>
                </a:solidFill>
              </a:rPr>
              <a:t>Adjust the spacing to adapt to Chinese typesetting, use the reference line in PPT……</a:t>
            </a:r>
          </a:p>
        </p:txBody>
      </p:sp>
    </p:spTree>
    <p:custDataLst>
      <p:tags r:id="rId2"/>
    </p:custDataLst>
    <p:extLst>
      <p:ext uri="{BB962C8B-B14F-4D97-AF65-F5344CB8AC3E}">
        <p14:creationId xmlns:p14="http://schemas.microsoft.com/office/powerpoint/2010/main" val="15523722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ís1ïḑè"/>
        <p:cNvGrpSpPr/>
        <p:nvPr/>
      </p:nvGrpSpPr>
      <p:grpSpPr>
        <a:xfrm>
          <a:off x="0" y="0"/>
          <a:ext cx="0" cy="0"/>
          <a:chOff x="0" y="0"/>
          <a:chExt cx="0" cy="0"/>
        </a:xfrm>
      </p:grpSpPr>
      <p:sp>
        <p:nvSpPr>
          <p:cNvPr id="2" name="iṩļïḓé">
            <a:extLst>
              <a:ext uri="{FF2B5EF4-FFF2-40B4-BE49-F238E27FC236}">
                <a16:creationId xmlns:a16="http://schemas.microsoft.com/office/drawing/2014/main" id="{93FF878D-A1B3-46A1-9407-59D3572BAF9A}"/>
              </a:ext>
            </a:extLst>
          </p:cNvPr>
          <p:cNvSpPr>
            <a:spLocks noGrp="1"/>
          </p:cNvSpPr>
          <p:nvPr>
            <p:ph type="title"/>
          </p:nvPr>
        </p:nvSpPr>
        <p:spPr>
          <a:xfrm>
            <a:off x="6647220" y="1487611"/>
            <a:ext cx="4254277" cy="1600578"/>
          </a:xfrm>
        </p:spPr>
        <p:txBody>
          <a:bodyPr>
            <a:noAutofit/>
          </a:bodyPr>
          <a:lstStyle/>
          <a:p>
            <a:r>
              <a:rPr lang="en-US" altLang="zh-CN" sz="3200" dirty="0"/>
              <a:t>Unified fonts </a:t>
            </a:r>
            <a:br>
              <a:rPr lang="en-US" altLang="zh-CN" sz="3200" dirty="0"/>
            </a:br>
            <a:r>
              <a:rPr lang="en-US" altLang="zh-CN" sz="3200" dirty="0"/>
              <a:t>make reading more fluent. </a:t>
            </a:r>
            <a:endParaRPr lang="zh-CN" altLang="en-US" sz="3200" dirty="0"/>
          </a:p>
        </p:txBody>
      </p:sp>
      <p:sp>
        <p:nvSpPr>
          <p:cNvPr id="3" name="ïŝḷidè">
            <a:extLst>
              <a:ext uri="{FF2B5EF4-FFF2-40B4-BE49-F238E27FC236}">
                <a16:creationId xmlns:a16="http://schemas.microsoft.com/office/drawing/2014/main" id="{DE1AB19B-54BC-44DC-8E6E-2E36569F79E7}"/>
              </a:ext>
            </a:extLst>
          </p:cNvPr>
          <p:cNvSpPr>
            <a:spLocks noGrp="1"/>
          </p:cNvSpPr>
          <p:nvPr>
            <p:ph type="sldNum" sz="quarter" idx="12"/>
          </p:nvPr>
        </p:nvSpPr>
        <p:spPr/>
        <p:txBody>
          <a:bodyPr/>
          <a:lstStyle/>
          <a:p>
            <a:fld id="{7F65B630-C7FF-41C0-9923-C5E5E29EED81}" type="slidenum">
              <a:rPr lang="zh-CN" altLang="en-US" smtClean="0"/>
              <a:t>5</a:t>
            </a:fld>
            <a:endParaRPr lang="zh-CN" altLang="en-US"/>
          </a:p>
        </p:txBody>
      </p:sp>
      <p:grpSp>
        <p:nvGrpSpPr>
          <p:cNvPr id="4" name="iŝlîḓé">
            <a:extLst>
              <a:ext uri="{FF2B5EF4-FFF2-40B4-BE49-F238E27FC236}">
                <a16:creationId xmlns:a16="http://schemas.microsoft.com/office/drawing/2014/main" id="{AE45F465-556C-4F94-A000-5BF6BCD71633}"/>
              </a:ext>
            </a:extLst>
          </p:cNvPr>
          <p:cNvGrpSpPr/>
          <p:nvPr/>
        </p:nvGrpSpPr>
        <p:grpSpPr>
          <a:xfrm>
            <a:off x="819926" y="1630110"/>
            <a:ext cx="10468889" cy="3996481"/>
            <a:chOff x="819926" y="1630110"/>
            <a:chExt cx="10468889" cy="3996481"/>
          </a:xfrm>
        </p:grpSpPr>
        <p:sp>
          <p:nvSpPr>
            <p:cNvPr id="5" name="íṣ1iḑé">
              <a:extLst>
                <a:ext uri="{FF2B5EF4-FFF2-40B4-BE49-F238E27FC236}">
                  <a16:creationId xmlns:a16="http://schemas.microsoft.com/office/drawing/2014/main" id="{BAFC729F-1BB8-4E60-84DF-561D4BF3AAF4}"/>
                </a:ext>
              </a:extLst>
            </p:cNvPr>
            <p:cNvSpPr/>
            <p:nvPr/>
          </p:nvSpPr>
          <p:spPr>
            <a:xfrm>
              <a:off x="819926" y="2703923"/>
              <a:ext cx="5009374" cy="771144"/>
            </a:xfrm>
            <a:prstGeom prst="roundRect">
              <a:avLst/>
            </a:prstGeom>
            <a:solidFill>
              <a:schemeClr val="tx2">
                <a:alpha val="15000"/>
              </a:schemeClr>
            </a:solidFill>
            <a:ln w="6055" cap="flat">
              <a:noFill/>
              <a:prstDash val="solid"/>
              <a:miter/>
            </a:ln>
          </p:spPr>
          <p:txBody>
            <a:bodyPr wrap="square" lIns="91440" tIns="45720" rIns="91440" bIns="45720" rtlCol="0" anchor="ctr">
              <a:noAutofit/>
            </a:bodyPr>
            <a:lstStyle/>
            <a:p>
              <a:pPr algn="ctr">
                <a:lnSpc>
                  <a:spcPct val="130000"/>
                </a:lnSpc>
              </a:pPr>
              <a:endParaRPr kumimoji="1" lang="zh-CN" altLang="en-US" sz="1000">
                <a:solidFill>
                  <a:schemeClr val="tx1"/>
                </a:solidFill>
              </a:endParaRPr>
            </a:p>
          </p:txBody>
        </p:sp>
        <p:sp>
          <p:nvSpPr>
            <p:cNvPr id="6" name="îşļïḓê">
              <a:extLst>
                <a:ext uri="{FF2B5EF4-FFF2-40B4-BE49-F238E27FC236}">
                  <a16:creationId xmlns:a16="http://schemas.microsoft.com/office/drawing/2014/main" id="{ABE67AE2-8B17-4D8A-81AA-6428B828AA1E}"/>
                </a:ext>
              </a:extLst>
            </p:cNvPr>
            <p:cNvSpPr txBox="1"/>
            <p:nvPr/>
          </p:nvSpPr>
          <p:spPr>
            <a:xfrm>
              <a:off x="2059289" y="2815927"/>
              <a:ext cx="3593725" cy="547137"/>
            </a:xfrm>
            <a:prstGeom prst="rect">
              <a:avLst/>
            </a:prstGeom>
            <a:noFill/>
          </p:spPr>
          <p:txBody>
            <a:bodyPr wrap="square" rtlCol="0">
              <a:spAutoFit/>
            </a:bodyPr>
            <a:lstStyle/>
            <a:p>
              <a:pPr>
                <a:lnSpc>
                  <a:spcPct val="150000"/>
                </a:lnSpc>
              </a:pPr>
              <a:r>
                <a:rPr kumimoji="0" lang="en-US" sz="1050" i="0" u="none" strike="noStrike" kern="1200" cap="none" spc="0" normalizeH="0" baseline="0" noProof="0" dirty="0">
                  <a:ln>
                    <a:noFill/>
                  </a:ln>
                  <a:effectLst/>
                  <a:uLnTx/>
                  <a:uFillTx/>
                </a:rPr>
                <a:t>Adjust the spacing to adapt to Chinese typesetting, use the reference line in PPT.</a:t>
              </a:r>
            </a:p>
          </p:txBody>
        </p:sp>
        <p:sp>
          <p:nvSpPr>
            <p:cNvPr id="7" name="íṧľïde">
              <a:extLst>
                <a:ext uri="{FF2B5EF4-FFF2-40B4-BE49-F238E27FC236}">
                  <a16:creationId xmlns:a16="http://schemas.microsoft.com/office/drawing/2014/main" id="{11291741-646A-4F87-A525-CD36654AB8BE}"/>
                </a:ext>
              </a:extLst>
            </p:cNvPr>
            <p:cNvSpPr/>
            <p:nvPr/>
          </p:nvSpPr>
          <p:spPr>
            <a:xfrm>
              <a:off x="819926" y="1630110"/>
              <a:ext cx="5009374" cy="771144"/>
            </a:xfrm>
            <a:prstGeom prst="round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iṥļîḍe">
              <a:extLst>
                <a:ext uri="{FF2B5EF4-FFF2-40B4-BE49-F238E27FC236}">
                  <a16:creationId xmlns:a16="http://schemas.microsoft.com/office/drawing/2014/main" id="{A13548A1-77FE-4752-984B-B421C168A0C0}"/>
                </a:ext>
              </a:extLst>
            </p:cNvPr>
            <p:cNvSpPr txBox="1"/>
            <p:nvPr/>
          </p:nvSpPr>
          <p:spPr>
            <a:xfrm>
              <a:off x="2059289" y="1742114"/>
              <a:ext cx="3593725" cy="547137"/>
            </a:xfrm>
            <a:prstGeom prst="rect">
              <a:avLst/>
            </a:prstGeom>
            <a:noFill/>
          </p:spPr>
          <p:txBody>
            <a:bodyPr wrap="square" rtlCol="0">
              <a:spAutoFit/>
            </a:bodyPr>
            <a:lstStyle/>
            <a:p>
              <a:pPr>
                <a:lnSpc>
                  <a:spcPct val="150000"/>
                </a:lnSpc>
              </a:pPr>
              <a:r>
                <a:rPr kumimoji="0" lang="en-US" sz="1050" i="0" u="none" strike="noStrike" kern="1200" cap="none" spc="0" normalizeH="0" baseline="0" noProof="0" dirty="0">
                  <a:ln>
                    <a:noFill/>
                  </a:ln>
                  <a:solidFill>
                    <a:srgbClr val="FFFFFF"/>
                  </a:solidFill>
                  <a:effectLst/>
                  <a:uLnTx/>
                  <a:uFillTx/>
                </a:rPr>
                <a:t>Adjust the spacing to adapt to Chinese typesetting, use the reference line in PPT.</a:t>
              </a:r>
            </a:p>
          </p:txBody>
        </p:sp>
        <p:sp>
          <p:nvSpPr>
            <p:cNvPr id="9" name="íşḷïḓé">
              <a:extLst>
                <a:ext uri="{FF2B5EF4-FFF2-40B4-BE49-F238E27FC236}">
                  <a16:creationId xmlns:a16="http://schemas.microsoft.com/office/drawing/2014/main" id="{B9BCA248-38CF-48B7-ABCA-1279D163B93D}"/>
                </a:ext>
              </a:extLst>
            </p:cNvPr>
            <p:cNvSpPr/>
            <p:nvPr/>
          </p:nvSpPr>
          <p:spPr>
            <a:xfrm>
              <a:off x="819926" y="3777736"/>
              <a:ext cx="5009374" cy="771144"/>
            </a:xfrm>
            <a:prstGeom prst="roundRect">
              <a:avLst/>
            </a:prstGeom>
            <a:solidFill>
              <a:schemeClr val="tx2">
                <a:alpha val="15000"/>
              </a:schemeClr>
            </a:solidFill>
            <a:ln w="6055" cap="flat">
              <a:noFill/>
              <a:prstDash val="solid"/>
              <a:miter/>
            </a:ln>
          </p:spPr>
          <p:txBody>
            <a:bodyPr wrap="square" lIns="91440" tIns="45720" rIns="91440" bIns="45720" rtlCol="0" anchor="ctr">
              <a:noAutofit/>
            </a:bodyPr>
            <a:lstStyle/>
            <a:p>
              <a:pPr algn="ctr">
                <a:lnSpc>
                  <a:spcPct val="130000"/>
                </a:lnSpc>
              </a:pPr>
              <a:endParaRPr kumimoji="1" lang="zh-CN" altLang="en-US" sz="1000">
                <a:solidFill>
                  <a:schemeClr val="tx1"/>
                </a:solidFill>
              </a:endParaRPr>
            </a:p>
          </p:txBody>
        </p:sp>
        <p:sp>
          <p:nvSpPr>
            <p:cNvPr id="10" name="iŝľíḍê">
              <a:extLst>
                <a:ext uri="{FF2B5EF4-FFF2-40B4-BE49-F238E27FC236}">
                  <a16:creationId xmlns:a16="http://schemas.microsoft.com/office/drawing/2014/main" id="{4112B818-B330-4245-8039-C932C0C7E896}"/>
                </a:ext>
              </a:extLst>
            </p:cNvPr>
            <p:cNvSpPr txBox="1"/>
            <p:nvPr/>
          </p:nvSpPr>
          <p:spPr>
            <a:xfrm>
              <a:off x="2059289" y="3889740"/>
              <a:ext cx="3593725" cy="547137"/>
            </a:xfrm>
            <a:prstGeom prst="rect">
              <a:avLst/>
            </a:prstGeom>
            <a:noFill/>
          </p:spPr>
          <p:txBody>
            <a:bodyPr wrap="square" rtlCol="0">
              <a:spAutoFit/>
            </a:bodyPr>
            <a:lstStyle/>
            <a:p>
              <a:pPr>
                <a:lnSpc>
                  <a:spcPct val="150000"/>
                </a:lnSpc>
              </a:pPr>
              <a:r>
                <a:rPr kumimoji="0" lang="en-US" sz="1050" i="0" u="none" strike="noStrike" kern="1200" cap="none" spc="0" normalizeH="0" baseline="0" noProof="0" dirty="0">
                  <a:ln>
                    <a:noFill/>
                  </a:ln>
                  <a:effectLst/>
                  <a:uLnTx/>
                  <a:uFillTx/>
                </a:rPr>
                <a:t>Adjust the spacing to adapt to Chinese typesetting, use the reference line in PPT.</a:t>
              </a:r>
            </a:p>
          </p:txBody>
        </p:sp>
        <p:sp>
          <p:nvSpPr>
            <p:cNvPr id="11" name="íşḻïḋê">
              <a:extLst>
                <a:ext uri="{FF2B5EF4-FFF2-40B4-BE49-F238E27FC236}">
                  <a16:creationId xmlns:a16="http://schemas.microsoft.com/office/drawing/2014/main" id="{E30CC044-02C8-430E-893B-493C5832D3AE}"/>
                </a:ext>
              </a:extLst>
            </p:cNvPr>
            <p:cNvSpPr/>
            <p:nvPr/>
          </p:nvSpPr>
          <p:spPr>
            <a:xfrm>
              <a:off x="819926" y="4851550"/>
              <a:ext cx="5009374" cy="771144"/>
            </a:xfrm>
            <a:prstGeom prst="roundRect">
              <a:avLst/>
            </a:prstGeom>
            <a:solidFill>
              <a:schemeClr val="tx2">
                <a:alpha val="15000"/>
              </a:schemeClr>
            </a:solidFill>
            <a:ln w="6055" cap="flat">
              <a:noFill/>
              <a:prstDash val="solid"/>
              <a:miter/>
            </a:ln>
          </p:spPr>
          <p:txBody>
            <a:bodyPr wrap="square" lIns="91440" tIns="45720" rIns="91440" bIns="45720" rtlCol="0" anchor="ctr">
              <a:noAutofit/>
            </a:bodyPr>
            <a:lstStyle/>
            <a:p>
              <a:pPr algn="ctr">
                <a:lnSpc>
                  <a:spcPct val="130000"/>
                </a:lnSpc>
              </a:pPr>
              <a:endParaRPr kumimoji="1" lang="zh-CN" altLang="en-US" sz="1000">
                <a:solidFill>
                  <a:schemeClr val="tx1"/>
                </a:solidFill>
              </a:endParaRPr>
            </a:p>
          </p:txBody>
        </p:sp>
        <p:sp>
          <p:nvSpPr>
            <p:cNvPr id="12" name="ïsḻïḓè">
              <a:extLst>
                <a:ext uri="{FF2B5EF4-FFF2-40B4-BE49-F238E27FC236}">
                  <a16:creationId xmlns:a16="http://schemas.microsoft.com/office/drawing/2014/main" id="{5FED26DF-49DF-4E20-AC33-6696ADAB2117}"/>
                </a:ext>
              </a:extLst>
            </p:cNvPr>
            <p:cNvSpPr txBox="1"/>
            <p:nvPr/>
          </p:nvSpPr>
          <p:spPr>
            <a:xfrm>
              <a:off x="2059289" y="4963554"/>
              <a:ext cx="3593725" cy="547137"/>
            </a:xfrm>
            <a:prstGeom prst="rect">
              <a:avLst/>
            </a:prstGeom>
            <a:noFill/>
          </p:spPr>
          <p:txBody>
            <a:bodyPr wrap="square" rtlCol="0">
              <a:spAutoFit/>
            </a:bodyPr>
            <a:lstStyle/>
            <a:p>
              <a:pPr>
                <a:lnSpc>
                  <a:spcPct val="150000"/>
                </a:lnSpc>
              </a:pPr>
              <a:r>
                <a:rPr kumimoji="0" lang="en-US" sz="1050" i="0" u="none" strike="noStrike" kern="1200" cap="none" spc="0" normalizeH="0" baseline="0" noProof="0" dirty="0">
                  <a:ln>
                    <a:noFill/>
                  </a:ln>
                  <a:effectLst/>
                  <a:uLnTx/>
                  <a:uFillTx/>
                </a:rPr>
                <a:t>Adjust the spacing to adapt to Chinese typesetting, use the reference line in PPT.</a:t>
              </a:r>
            </a:p>
          </p:txBody>
        </p:sp>
        <p:sp>
          <p:nvSpPr>
            <p:cNvPr id="13" name="ïsḷiḑe">
              <a:extLst>
                <a:ext uri="{FF2B5EF4-FFF2-40B4-BE49-F238E27FC236}">
                  <a16:creationId xmlns:a16="http://schemas.microsoft.com/office/drawing/2014/main" id="{7850A6D9-167B-4A11-9ADB-5D0775B7F9DF}"/>
                </a:ext>
              </a:extLst>
            </p:cNvPr>
            <p:cNvSpPr txBox="1"/>
            <p:nvPr/>
          </p:nvSpPr>
          <p:spPr>
            <a:xfrm>
              <a:off x="1180335" y="1631123"/>
              <a:ext cx="586987" cy="769441"/>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en-US" altLang="zh-CN" sz="4400" i="0" u="none" strike="noStrike" kern="1200" cap="none" spc="0" normalizeH="0" baseline="0" noProof="0" dirty="0">
                  <a:ln>
                    <a:noFill/>
                  </a:ln>
                  <a:solidFill>
                    <a:srgbClr val="FFFFFF"/>
                  </a:solidFill>
                  <a:effectLst/>
                  <a:uLnTx/>
                  <a:uFillTx/>
                </a:rPr>
                <a:t>S</a:t>
              </a:r>
            </a:p>
          </p:txBody>
        </p:sp>
        <p:sp>
          <p:nvSpPr>
            <p:cNvPr id="14" name="iṣlïďé">
              <a:extLst>
                <a:ext uri="{FF2B5EF4-FFF2-40B4-BE49-F238E27FC236}">
                  <a16:creationId xmlns:a16="http://schemas.microsoft.com/office/drawing/2014/main" id="{56930A3F-7987-48E2-BE92-DDD9726B9DE9}"/>
                </a:ext>
              </a:extLst>
            </p:cNvPr>
            <p:cNvSpPr txBox="1"/>
            <p:nvPr/>
          </p:nvSpPr>
          <p:spPr>
            <a:xfrm>
              <a:off x="1180335" y="2706145"/>
              <a:ext cx="586987" cy="769441"/>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en-US" altLang="zh-CN" sz="4400" i="0" u="none" strike="noStrike" kern="1200" cap="none" spc="0" normalizeH="0" baseline="0" noProof="0" dirty="0">
                  <a:ln>
                    <a:noFill/>
                  </a:ln>
                  <a:solidFill>
                    <a:schemeClr val="accent1"/>
                  </a:solidFill>
                  <a:effectLst/>
                  <a:uLnTx/>
                  <a:uFillTx/>
                </a:rPr>
                <a:t>W</a:t>
              </a:r>
            </a:p>
          </p:txBody>
        </p:sp>
        <p:sp>
          <p:nvSpPr>
            <p:cNvPr id="15" name="ïṣ1ïḑe">
              <a:extLst>
                <a:ext uri="{FF2B5EF4-FFF2-40B4-BE49-F238E27FC236}">
                  <a16:creationId xmlns:a16="http://schemas.microsoft.com/office/drawing/2014/main" id="{D7A79F09-11E4-40B8-8895-244ADC4402CF}"/>
                </a:ext>
              </a:extLst>
            </p:cNvPr>
            <p:cNvSpPr txBox="1"/>
            <p:nvPr/>
          </p:nvSpPr>
          <p:spPr>
            <a:xfrm>
              <a:off x="1180335" y="3778689"/>
              <a:ext cx="586987" cy="769441"/>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en-US" altLang="zh-CN" sz="4400" i="0" u="none" strike="noStrike" kern="1200" cap="none" spc="0" normalizeH="0" baseline="0" noProof="0" dirty="0">
                  <a:ln>
                    <a:noFill/>
                  </a:ln>
                  <a:solidFill>
                    <a:schemeClr val="accent1"/>
                  </a:solidFill>
                  <a:effectLst/>
                  <a:uLnTx/>
                  <a:uFillTx/>
                </a:rPr>
                <a:t>O</a:t>
              </a:r>
            </a:p>
          </p:txBody>
        </p:sp>
        <p:sp>
          <p:nvSpPr>
            <p:cNvPr id="16" name="íšľîḑe">
              <a:extLst>
                <a:ext uri="{FF2B5EF4-FFF2-40B4-BE49-F238E27FC236}">
                  <a16:creationId xmlns:a16="http://schemas.microsoft.com/office/drawing/2014/main" id="{518ADACD-9DED-4DA4-AA5B-0C3D38C2251C}"/>
                </a:ext>
              </a:extLst>
            </p:cNvPr>
            <p:cNvSpPr txBox="1"/>
            <p:nvPr/>
          </p:nvSpPr>
          <p:spPr>
            <a:xfrm>
              <a:off x="1180335" y="4857150"/>
              <a:ext cx="586987" cy="769441"/>
            </a:xfrm>
            <a:prstGeom prst="rect">
              <a:avLst/>
            </a:prstGeom>
            <a:noFill/>
          </p:spPr>
          <p:txBody>
            <a:bodyPr wrap="square">
              <a:spAutoFit/>
            </a:bodyPr>
            <a:lstStyle/>
            <a:p>
              <a:pPr marL="0" marR="0" lvl="0" indent="0" algn="ctr" defTabSz="913765" rtl="0" eaLnBrk="1" fontAlgn="auto" latinLnBrk="0" hangingPunct="1">
                <a:lnSpc>
                  <a:spcPct val="100000"/>
                </a:lnSpc>
                <a:spcBef>
                  <a:spcPts val="0"/>
                </a:spcBef>
                <a:spcAft>
                  <a:spcPts val="0"/>
                </a:spcAft>
                <a:buClrTx/>
                <a:buSzPct val="25000"/>
                <a:buFontTx/>
                <a:buNone/>
                <a:defRPr/>
              </a:pPr>
              <a:r>
                <a:rPr kumimoji="0" lang="en-US" altLang="zh-CN" sz="4400" i="0" u="none" strike="noStrike" kern="1200" cap="none" spc="0" normalizeH="0" baseline="0" noProof="0" dirty="0">
                  <a:ln>
                    <a:noFill/>
                  </a:ln>
                  <a:solidFill>
                    <a:schemeClr val="accent1"/>
                  </a:solidFill>
                  <a:effectLst/>
                  <a:uLnTx/>
                  <a:uFillTx/>
                </a:rPr>
                <a:t>T</a:t>
              </a:r>
            </a:p>
          </p:txBody>
        </p:sp>
        <p:sp>
          <p:nvSpPr>
            <p:cNvPr id="18" name="i$lîḓè">
              <a:extLst>
                <a:ext uri="{FF2B5EF4-FFF2-40B4-BE49-F238E27FC236}">
                  <a16:creationId xmlns:a16="http://schemas.microsoft.com/office/drawing/2014/main" id="{0FB08C45-F42D-42EE-A50A-01772F7A7B90}"/>
                </a:ext>
              </a:extLst>
            </p:cNvPr>
            <p:cNvSpPr txBox="1"/>
            <p:nvPr/>
          </p:nvSpPr>
          <p:spPr>
            <a:xfrm>
              <a:off x="6757388" y="4517593"/>
              <a:ext cx="2125766" cy="276999"/>
            </a:xfrm>
            <a:prstGeom prst="rect">
              <a:avLst/>
            </a:prstGeom>
            <a:noFill/>
          </p:spPr>
          <p:txBody>
            <a:bodyPr wrap="square" rtlCol="0">
              <a:spAutoFit/>
            </a:bodyPr>
            <a:lstStyle/>
            <a:p>
              <a:r>
                <a:rPr lang="en-US" altLang="zh-CN" sz="1200" b="1" dirty="0"/>
                <a:t>Supporting text here.</a:t>
              </a:r>
            </a:p>
          </p:txBody>
        </p:sp>
        <p:sp>
          <p:nvSpPr>
            <p:cNvPr id="19" name="iṩ1ídé">
              <a:extLst>
                <a:ext uri="{FF2B5EF4-FFF2-40B4-BE49-F238E27FC236}">
                  <a16:creationId xmlns:a16="http://schemas.microsoft.com/office/drawing/2014/main" id="{06050F0E-7D67-4E5E-9514-4DE789B696A0}"/>
                </a:ext>
              </a:extLst>
            </p:cNvPr>
            <p:cNvSpPr txBox="1"/>
            <p:nvPr/>
          </p:nvSpPr>
          <p:spPr>
            <a:xfrm>
              <a:off x="6757388" y="4837079"/>
              <a:ext cx="4531427" cy="789512"/>
            </a:xfrm>
            <a:prstGeom prst="rect">
              <a:avLst/>
            </a:prstGeom>
            <a:noFill/>
          </p:spPr>
          <p:txBody>
            <a:bodyPr wrap="square" rtlCol="0">
              <a:spAutoFit/>
            </a:bodyPr>
            <a:lstStyle>
              <a:defPPr>
                <a:defRPr lang="zh-CN"/>
              </a:defPPr>
              <a:lvl1pPr lvl="0" defTabSz="913765">
                <a:lnSpc>
                  <a:spcPct val="150000"/>
                </a:lnSpc>
                <a:buSzPct val="25000"/>
                <a:defRPr sz="1050">
                  <a:solidFill>
                    <a:schemeClr val="tx1">
                      <a:lumMod val="95000"/>
                      <a:lumOff val="5000"/>
                    </a:schemeClr>
                  </a:solidFill>
                </a:defRPr>
              </a:lvl1pPr>
            </a:lstStyle>
            <a:p>
              <a:r>
                <a:rPr lang="en-US" altLang="zh-CN" dirty="0"/>
                <a:t>Adjust the spacing to adapt to Chinese typesetting, use </a:t>
              </a:r>
              <a:r>
                <a:rPr lang="en-US" altLang="zh-CN" dirty="0" err="1"/>
                <a:t>threference</a:t>
              </a:r>
              <a:r>
                <a:rPr lang="en-US" altLang="zh-CN" dirty="0"/>
                <a:t> line in </a:t>
              </a:r>
              <a:r>
                <a:rPr lang="en-US" altLang="zh-CN" dirty="0" err="1"/>
                <a:t>PPT.Unified</a:t>
              </a:r>
              <a:r>
                <a:rPr lang="en-US" altLang="zh-CN" dirty="0"/>
                <a:t> fonts make reading more </a:t>
              </a:r>
              <a:r>
                <a:rPr lang="en-US" altLang="zh-CN" dirty="0" err="1"/>
                <a:t>fluent.Copy</a:t>
              </a:r>
              <a:r>
                <a:rPr lang="en-US" altLang="zh-CN" dirty="0"/>
                <a:t> paste fonts. Choose the only </a:t>
              </a:r>
              <a:r>
                <a:rPr lang="en-US" altLang="zh-CN" dirty="0" err="1"/>
                <a:t>optio</a:t>
              </a:r>
              <a:r>
                <a:rPr lang="en-US" altLang="zh-CN" dirty="0"/>
                <a:t> to retain text……</a:t>
              </a:r>
            </a:p>
          </p:txBody>
        </p:sp>
        <p:cxnSp>
          <p:nvCxnSpPr>
            <p:cNvPr id="20" name="iS1iḍê">
              <a:extLst>
                <a:ext uri="{FF2B5EF4-FFF2-40B4-BE49-F238E27FC236}">
                  <a16:creationId xmlns:a16="http://schemas.microsoft.com/office/drawing/2014/main" id="{F846C84C-993A-41D1-B0CD-B43D93279A88}"/>
                </a:ext>
              </a:extLst>
            </p:cNvPr>
            <p:cNvCxnSpPr>
              <a:cxnSpLocks/>
            </p:cNvCxnSpPr>
            <p:nvPr/>
          </p:nvCxnSpPr>
          <p:spPr>
            <a:xfrm>
              <a:off x="6820888" y="4235032"/>
              <a:ext cx="4311444" cy="0"/>
            </a:xfrm>
            <a:prstGeom prst="line">
              <a:avLst/>
            </a:prstGeom>
            <a:ln w="15875">
              <a:solidFill>
                <a:schemeClr val="tx1">
                  <a:lumMod val="50000"/>
                  <a:lumOff val="50000"/>
                  <a:alpha val="20000"/>
                </a:schemeClr>
              </a:solidFill>
              <a:prstDash val="dash"/>
              <a:tailEnd type="triangle"/>
            </a:ln>
          </p:spPr>
          <p:style>
            <a:lnRef idx="1">
              <a:schemeClr val="accent1"/>
            </a:lnRef>
            <a:fillRef idx="0">
              <a:schemeClr val="accent1"/>
            </a:fillRef>
            <a:effectRef idx="0">
              <a:schemeClr val="accent1"/>
            </a:effectRef>
            <a:fontRef idx="minor">
              <a:schemeClr val="tx1"/>
            </a:fontRef>
          </p:style>
        </p:cxnSp>
      </p:grpSp>
    </p:spTree>
    <p:custDataLst>
      <p:tags r:id="rId2"/>
    </p:custDataLst>
    <p:extLst>
      <p:ext uri="{BB962C8B-B14F-4D97-AF65-F5344CB8AC3E}">
        <p14:creationId xmlns:p14="http://schemas.microsoft.com/office/powerpoint/2010/main" val="13363422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îṩ1iďé"/>
        <p:cNvGrpSpPr/>
        <p:nvPr/>
      </p:nvGrpSpPr>
      <p:grpSpPr>
        <a:xfrm>
          <a:off x="0" y="0"/>
          <a:ext cx="0" cy="0"/>
          <a:chOff x="0" y="0"/>
          <a:chExt cx="0" cy="0"/>
        </a:xfrm>
      </p:grpSpPr>
      <p:sp>
        <p:nvSpPr>
          <p:cNvPr id="2" name="îSļïḍê">
            <a:extLst>
              <a:ext uri="{FF2B5EF4-FFF2-40B4-BE49-F238E27FC236}">
                <a16:creationId xmlns:a16="http://schemas.microsoft.com/office/drawing/2014/main" id="{A142D9EF-61CF-4BFD-BA77-EA6C5DAF1769}"/>
              </a:ext>
            </a:extLst>
          </p:cNvPr>
          <p:cNvSpPr>
            <a:spLocks noGrp="1"/>
          </p:cNvSpPr>
          <p:nvPr>
            <p:ph type="title"/>
          </p:nvPr>
        </p:nvSpPr>
        <p:spPr/>
        <p:txBody>
          <a:bodyPr/>
          <a:lstStyle/>
          <a:p>
            <a:r>
              <a:rPr lang="en-US" altLang="zh-CN" dirty="0"/>
              <a:t>Unified fonts make reading more fluent.</a:t>
            </a:r>
            <a:endParaRPr lang="zh-CN" altLang="en-US" dirty="0"/>
          </a:p>
        </p:txBody>
      </p:sp>
      <p:sp>
        <p:nvSpPr>
          <p:cNvPr id="3" name="ïśļîďè">
            <a:extLst>
              <a:ext uri="{FF2B5EF4-FFF2-40B4-BE49-F238E27FC236}">
                <a16:creationId xmlns:a16="http://schemas.microsoft.com/office/drawing/2014/main" id="{126415A7-F185-486D-BDAE-9E5D59345AC7}"/>
              </a:ext>
            </a:extLst>
          </p:cNvPr>
          <p:cNvSpPr>
            <a:spLocks noGrp="1"/>
          </p:cNvSpPr>
          <p:nvPr>
            <p:ph type="sldNum" sz="quarter" idx="12"/>
          </p:nvPr>
        </p:nvSpPr>
        <p:spPr/>
        <p:txBody>
          <a:bodyPr/>
          <a:lstStyle/>
          <a:p>
            <a:fld id="{7F65B630-C7FF-41C0-9923-C5E5E29EED81}" type="slidenum">
              <a:rPr lang="zh-CN" altLang="en-US" smtClean="0"/>
              <a:t>6</a:t>
            </a:fld>
            <a:endParaRPr lang="zh-CN" altLang="en-US"/>
          </a:p>
        </p:txBody>
      </p:sp>
      <p:grpSp>
        <p:nvGrpSpPr>
          <p:cNvPr id="4" name="ïṡḻïḓè">
            <a:extLst>
              <a:ext uri="{FF2B5EF4-FFF2-40B4-BE49-F238E27FC236}">
                <a16:creationId xmlns:a16="http://schemas.microsoft.com/office/drawing/2014/main" id="{53D0D9E5-6DF6-475C-8D06-D1BB8C6DFDF6}"/>
              </a:ext>
            </a:extLst>
          </p:cNvPr>
          <p:cNvGrpSpPr/>
          <p:nvPr/>
        </p:nvGrpSpPr>
        <p:grpSpPr>
          <a:xfrm>
            <a:off x="1238999" y="1179853"/>
            <a:ext cx="9701301" cy="4904695"/>
            <a:chOff x="1238999" y="1179853"/>
            <a:chExt cx="9701301" cy="4904695"/>
          </a:xfrm>
        </p:grpSpPr>
        <p:sp>
          <p:nvSpPr>
            <p:cNvPr id="5" name="îṩļíďè">
              <a:extLst>
                <a:ext uri="{FF2B5EF4-FFF2-40B4-BE49-F238E27FC236}">
                  <a16:creationId xmlns:a16="http://schemas.microsoft.com/office/drawing/2014/main" id="{48CEB4D8-AD41-4263-973B-D0199C0BE689}"/>
                </a:ext>
              </a:extLst>
            </p:cNvPr>
            <p:cNvSpPr/>
            <p:nvPr/>
          </p:nvSpPr>
          <p:spPr>
            <a:xfrm>
              <a:off x="1238999" y="1442376"/>
              <a:ext cx="1973872" cy="3490301"/>
            </a:xfrm>
            <a:custGeom>
              <a:avLst/>
              <a:gdLst>
                <a:gd name="connsiteX0" fmla="*/ 0 w 1639566"/>
                <a:gd name="connsiteY0" fmla="*/ 273266 h 2375210"/>
                <a:gd name="connsiteX1" fmla="*/ 273266 w 1639566"/>
                <a:gd name="connsiteY1" fmla="*/ 0 h 2375210"/>
                <a:gd name="connsiteX2" fmla="*/ 1366300 w 1639566"/>
                <a:gd name="connsiteY2" fmla="*/ 0 h 2375210"/>
                <a:gd name="connsiteX3" fmla="*/ 1639566 w 1639566"/>
                <a:gd name="connsiteY3" fmla="*/ 273266 h 2375210"/>
                <a:gd name="connsiteX4" fmla="*/ 1639566 w 1639566"/>
                <a:gd name="connsiteY4" fmla="*/ 2101944 h 2375210"/>
                <a:gd name="connsiteX5" fmla="*/ 1366300 w 1639566"/>
                <a:gd name="connsiteY5" fmla="*/ 2375210 h 2375210"/>
                <a:gd name="connsiteX6" fmla="*/ 273266 w 1639566"/>
                <a:gd name="connsiteY6" fmla="*/ 2375210 h 2375210"/>
                <a:gd name="connsiteX7" fmla="*/ 0 w 1639566"/>
                <a:gd name="connsiteY7" fmla="*/ 2101944 h 2375210"/>
                <a:gd name="connsiteX8" fmla="*/ 0 w 1639566"/>
                <a:gd name="connsiteY8" fmla="*/ 273266 h 2375210"/>
                <a:gd name="connsiteX0" fmla="*/ 1366300 w 1639566"/>
                <a:gd name="connsiteY0" fmla="*/ 0 h 2375210"/>
                <a:gd name="connsiteX1" fmla="*/ 1639566 w 1639566"/>
                <a:gd name="connsiteY1" fmla="*/ 273266 h 2375210"/>
                <a:gd name="connsiteX2" fmla="*/ 1639566 w 1639566"/>
                <a:gd name="connsiteY2" fmla="*/ 2101944 h 2375210"/>
                <a:gd name="connsiteX3" fmla="*/ 1366300 w 1639566"/>
                <a:gd name="connsiteY3" fmla="*/ 2375210 h 2375210"/>
                <a:gd name="connsiteX4" fmla="*/ 273266 w 1639566"/>
                <a:gd name="connsiteY4" fmla="*/ 2375210 h 2375210"/>
                <a:gd name="connsiteX5" fmla="*/ 0 w 1639566"/>
                <a:gd name="connsiteY5" fmla="*/ 2101944 h 2375210"/>
                <a:gd name="connsiteX6" fmla="*/ 0 w 1639566"/>
                <a:gd name="connsiteY6" fmla="*/ 273266 h 2375210"/>
                <a:gd name="connsiteX7" fmla="*/ 273266 w 1639566"/>
                <a:gd name="connsiteY7" fmla="*/ 0 h 2375210"/>
                <a:gd name="connsiteX8" fmla="*/ 1457740 w 1639566"/>
                <a:gd name="connsiteY8" fmla="*/ 91440 h 2375210"/>
                <a:gd name="connsiteX0" fmla="*/ 1639566 w 1639566"/>
                <a:gd name="connsiteY0" fmla="*/ 273266 h 2375210"/>
                <a:gd name="connsiteX1" fmla="*/ 1639566 w 1639566"/>
                <a:gd name="connsiteY1" fmla="*/ 2101944 h 2375210"/>
                <a:gd name="connsiteX2" fmla="*/ 1366300 w 1639566"/>
                <a:gd name="connsiteY2" fmla="*/ 2375210 h 2375210"/>
                <a:gd name="connsiteX3" fmla="*/ 273266 w 1639566"/>
                <a:gd name="connsiteY3" fmla="*/ 2375210 h 2375210"/>
                <a:gd name="connsiteX4" fmla="*/ 0 w 1639566"/>
                <a:gd name="connsiteY4" fmla="*/ 2101944 h 2375210"/>
                <a:gd name="connsiteX5" fmla="*/ 0 w 1639566"/>
                <a:gd name="connsiteY5" fmla="*/ 273266 h 2375210"/>
                <a:gd name="connsiteX6" fmla="*/ 273266 w 1639566"/>
                <a:gd name="connsiteY6" fmla="*/ 0 h 2375210"/>
                <a:gd name="connsiteX7" fmla="*/ 1457740 w 1639566"/>
                <a:gd name="connsiteY7" fmla="*/ 91440 h 2375210"/>
                <a:gd name="connsiteX0" fmla="*/ 1639566 w 1639566"/>
                <a:gd name="connsiteY0" fmla="*/ 2101944 h 2375210"/>
                <a:gd name="connsiteX1" fmla="*/ 1366300 w 1639566"/>
                <a:gd name="connsiteY1" fmla="*/ 2375210 h 2375210"/>
                <a:gd name="connsiteX2" fmla="*/ 273266 w 1639566"/>
                <a:gd name="connsiteY2" fmla="*/ 2375210 h 2375210"/>
                <a:gd name="connsiteX3" fmla="*/ 0 w 1639566"/>
                <a:gd name="connsiteY3" fmla="*/ 2101944 h 2375210"/>
                <a:gd name="connsiteX4" fmla="*/ 0 w 1639566"/>
                <a:gd name="connsiteY4" fmla="*/ 273266 h 2375210"/>
                <a:gd name="connsiteX5" fmla="*/ 273266 w 1639566"/>
                <a:gd name="connsiteY5" fmla="*/ 0 h 2375210"/>
                <a:gd name="connsiteX6" fmla="*/ 1457740 w 1639566"/>
                <a:gd name="connsiteY6" fmla="*/ 91440 h 2375210"/>
                <a:gd name="connsiteX0" fmla="*/ 1366300 w 1457740"/>
                <a:gd name="connsiteY0" fmla="*/ 2375210 h 2375210"/>
                <a:gd name="connsiteX1" fmla="*/ 273266 w 1457740"/>
                <a:gd name="connsiteY1" fmla="*/ 2375210 h 2375210"/>
                <a:gd name="connsiteX2" fmla="*/ 0 w 1457740"/>
                <a:gd name="connsiteY2" fmla="*/ 2101944 h 2375210"/>
                <a:gd name="connsiteX3" fmla="*/ 0 w 1457740"/>
                <a:gd name="connsiteY3" fmla="*/ 273266 h 2375210"/>
                <a:gd name="connsiteX4" fmla="*/ 273266 w 1457740"/>
                <a:gd name="connsiteY4" fmla="*/ 0 h 2375210"/>
                <a:gd name="connsiteX5" fmla="*/ 1457740 w 1457740"/>
                <a:gd name="connsiteY5" fmla="*/ 91440 h 2375210"/>
                <a:gd name="connsiteX0" fmla="*/ 1366300 w 1401984"/>
                <a:gd name="connsiteY0" fmla="*/ 2384131 h 2384131"/>
                <a:gd name="connsiteX1" fmla="*/ 273266 w 1401984"/>
                <a:gd name="connsiteY1" fmla="*/ 2384131 h 2384131"/>
                <a:gd name="connsiteX2" fmla="*/ 0 w 1401984"/>
                <a:gd name="connsiteY2" fmla="*/ 2110865 h 2384131"/>
                <a:gd name="connsiteX3" fmla="*/ 0 w 1401984"/>
                <a:gd name="connsiteY3" fmla="*/ 282187 h 2384131"/>
                <a:gd name="connsiteX4" fmla="*/ 273266 w 1401984"/>
                <a:gd name="connsiteY4" fmla="*/ 8921 h 2384131"/>
                <a:gd name="connsiteX5" fmla="*/ 1401984 w 1401984"/>
                <a:gd name="connsiteY5" fmla="*/ 0 h 2384131"/>
                <a:gd name="connsiteX0" fmla="*/ 1366300 w 1810616"/>
                <a:gd name="connsiteY0" fmla="*/ 2384131 h 2384131"/>
                <a:gd name="connsiteX1" fmla="*/ 273266 w 1810616"/>
                <a:gd name="connsiteY1" fmla="*/ 2384131 h 2384131"/>
                <a:gd name="connsiteX2" fmla="*/ 0 w 1810616"/>
                <a:gd name="connsiteY2" fmla="*/ 2110865 h 2384131"/>
                <a:gd name="connsiteX3" fmla="*/ 0 w 1810616"/>
                <a:gd name="connsiteY3" fmla="*/ 282187 h 2384131"/>
                <a:gd name="connsiteX4" fmla="*/ 273266 w 1810616"/>
                <a:gd name="connsiteY4" fmla="*/ 8921 h 2384131"/>
                <a:gd name="connsiteX5" fmla="*/ 1810616 w 1810616"/>
                <a:gd name="connsiteY5" fmla="*/ 0 h 238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10616" h="2384131">
                  <a:moveTo>
                    <a:pt x="1366300" y="2384131"/>
                  </a:moveTo>
                  <a:lnTo>
                    <a:pt x="273266" y="2384131"/>
                  </a:lnTo>
                  <a:cubicBezTo>
                    <a:pt x="122345" y="2384131"/>
                    <a:pt x="0" y="2261786"/>
                    <a:pt x="0" y="2110865"/>
                  </a:cubicBezTo>
                  <a:lnTo>
                    <a:pt x="0" y="282187"/>
                  </a:lnTo>
                  <a:cubicBezTo>
                    <a:pt x="0" y="131266"/>
                    <a:pt x="122345" y="8921"/>
                    <a:pt x="273266" y="8921"/>
                  </a:cubicBezTo>
                  <a:lnTo>
                    <a:pt x="1810616" y="0"/>
                  </a:lnTo>
                </a:path>
              </a:pathLst>
            </a:custGeom>
            <a:ln w="15875">
              <a:solidFill>
                <a:schemeClr val="tx1">
                  <a:lumMod val="50000"/>
                  <a:lumOff val="50000"/>
                  <a:alpha val="20000"/>
                </a:schemeClr>
              </a:solidFill>
              <a:prstDash val="dash"/>
              <a:tailEnd type="triangl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cxnSp>
          <p:nvCxnSpPr>
            <p:cNvPr id="6" name="ï$ľîďe">
              <a:extLst>
                <a:ext uri="{FF2B5EF4-FFF2-40B4-BE49-F238E27FC236}">
                  <a16:creationId xmlns:a16="http://schemas.microsoft.com/office/drawing/2014/main" id="{5B307864-8277-411D-8739-DC967C18CE0F}"/>
                </a:ext>
              </a:extLst>
            </p:cNvPr>
            <p:cNvCxnSpPr>
              <a:cxnSpLocks/>
            </p:cNvCxnSpPr>
            <p:nvPr/>
          </p:nvCxnSpPr>
          <p:spPr>
            <a:xfrm>
              <a:off x="4772932" y="1442376"/>
              <a:ext cx="2941282" cy="0"/>
            </a:xfrm>
            <a:prstGeom prst="straightConnector1">
              <a:avLst/>
            </a:prstGeom>
            <a:ln w="15875">
              <a:solidFill>
                <a:schemeClr val="tx1">
                  <a:lumMod val="50000"/>
                  <a:lumOff val="50000"/>
                  <a:alpha val="20000"/>
                </a:schemeClr>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7" name="ïşlîdé">
              <a:extLst>
                <a:ext uri="{FF2B5EF4-FFF2-40B4-BE49-F238E27FC236}">
                  <a16:creationId xmlns:a16="http://schemas.microsoft.com/office/drawing/2014/main" id="{3955DE61-09E7-4164-B70C-259B8F256A4A}"/>
                </a:ext>
              </a:extLst>
            </p:cNvPr>
            <p:cNvCxnSpPr>
              <a:cxnSpLocks/>
            </p:cNvCxnSpPr>
            <p:nvPr/>
          </p:nvCxnSpPr>
          <p:spPr>
            <a:xfrm flipH="1">
              <a:off x="4096350" y="4932676"/>
              <a:ext cx="3089896" cy="0"/>
            </a:xfrm>
            <a:prstGeom prst="straightConnector1">
              <a:avLst/>
            </a:prstGeom>
            <a:ln w="15875">
              <a:solidFill>
                <a:schemeClr val="tx1">
                  <a:lumMod val="50000"/>
                  <a:lumOff val="50000"/>
                  <a:alpha val="20000"/>
                </a:schemeClr>
              </a:solidFill>
              <a:prstDash val="dash"/>
              <a:tailEnd type="triangle"/>
            </a:ln>
          </p:spPr>
          <p:style>
            <a:lnRef idx="1">
              <a:schemeClr val="accent1"/>
            </a:lnRef>
            <a:fillRef idx="0">
              <a:schemeClr val="accent1"/>
            </a:fillRef>
            <a:effectRef idx="0">
              <a:schemeClr val="accent1"/>
            </a:effectRef>
            <a:fontRef idx="minor">
              <a:schemeClr val="tx1"/>
            </a:fontRef>
          </p:style>
        </p:cxnSp>
        <p:sp>
          <p:nvSpPr>
            <p:cNvPr id="8" name="ïṡḻiḍê">
              <a:extLst>
                <a:ext uri="{FF2B5EF4-FFF2-40B4-BE49-F238E27FC236}">
                  <a16:creationId xmlns:a16="http://schemas.microsoft.com/office/drawing/2014/main" id="{8FF063EA-D949-4229-8A74-8369E3CF0C6B}"/>
                </a:ext>
              </a:extLst>
            </p:cNvPr>
            <p:cNvSpPr/>
            <p:nvPr/>
          </p:nvSpPr>
          <p:spPr>
            <a:xfrm flipH="1">
              <a:off x="8634303" y="1442375"/>
              <a:ext cx="2305997" cy="3490301"/>
            </a:xfrm>
            <a:custGeom>
              <a:avLst/>
              <a:gdLst>
                <a:gd name="connsiteX0" fmla="*/ 0 w 1639566"/>
                <a:gd name="connsiteY0" fmla="*/ 273266 h 2375210"/>
                <a:gd name="connsiteX1" fmla="*/ 273266 w 1639566"/>
                <a:gd name="connsiteY1" fmla="*/ 0 h 2375210"/>
                <a:gd name="connsiteX2" fmla="*/ 1366300 w 1639566"/>
                <a:gd name="connsiteY2" fmla="*/ 0 h 2375210"/>
                <a:gd name="connsiteX3" fmla="*/ 1639566 w 1639566"/>
                <a:gd name="connsiteY3" fmla="*/ 273266 h 2375210"/>
                <a:gd name="connsiteX4" fmla="*/ 1639566 w 1639566"/>
                <a:gd name="connsiteY4" fmla="*/ 2101944 h 2375210"/>
                <a:gd name="connsiteX5" fmla="*/ 1366300 w 1639566"/>
                <a:gd name="connsiteY5" fmla="*/ 2375210 h 2375210"/>
                <a:gd name="connsiteX6" fmla="*/ 273266 w 1639566"/>
                <a:gd name="connsiteY6" fmla="*/ 2375210 h 2375210"/>
                <a:gd name="connsiteX7" fmla="*/ 0 w 1639566"/>
                <a:gd name="connsiteY7" fmla="*/ 2101944 h 2375210"/>
                <a:gd name="connsiteX8" fmla="*/ 0 w 1639566"/>
                <a:gd name="connsiteY8" fmla="*/ 273266 h 2375210"/>
                <a:gd name="connsiteX0" fmla="*/ 1366300 w 1639566"/>
                <a:gd name="connsiteY0" fmla="*/ 0 h 2375210"/>
                <a:gd name="connsiteX1" fmla="*/ 1639566 w 1639566"/>
                <a:gd name="connsiteY1" fmla="*/ 273266 h 2375210"/>
                <a:gd name="connsiteX2" fmla="*/ 1639566 w 1639566"/>
                <a:gd name="connsiteY2" fmla="*/ 2101944 h 2375210"/>
                <a:gd name="connsiteX3" fmla="*/ 1366300 w 1639566"/>
                <a:gd name="connsiteY3" fmla="*/ 2375210 h 2375210"/>
                <a:gd name="connsiteX4" fmla="*/ 273266 w 1639566"/>
                <a:gd name="connsiteY4" fmla="*/ 2375210 h 2375210"/>
                <a:gd name="connsiteX5" fmla="*/ 0 w 1639566"/>
                <a:gd name="connsiteY5" fmla="*/ 2101944 h 2375210"/>
                <a:gd name="connsiteX6" fmla="*/ 0 w 1639566"/>
                <a:gd name="connsiteY6" fmla="*/ 273266 h 2375210"/>
                <a:gd name="connsiteX7" fmla="*/ 273266 w 1639566"/>
                <a:gd name="connsiteY7" fmla="*/ 0 h 2375210"/>
                <a:gd name="connsiteX8" fmla="*/ 1457740 w 1639566"/>
                <a:gd name="connsiteY8" fmla="*/ 91440 h 2375210"/>
                <a:gd name="connsiteX0" fmla="*/ 1639566 w 1639566"/>
                <a:gd name="connsiteY0" fmla="*/ 273266 h 2375210"/>
                <a:gd name="connsiteX1" fmla="*/ 1639566 w 1639566"/>
                <a:gd name="connsiteY1" fmla="*/ 2101944 h 2375210"/>
                <a:gd name="connsiteX2" fmla="*/ 1366300 w 1639566"/>
                <a:gd name="connsiteY2" fmla="*/ 2375210 h 2375210"/>
                <a:gd name="connsiteX3" fmla="*/ 273266 w 1639566"/>
                <a:gd name="connsiteY3" fmla="*/ 2375210 h 2375210"/>
                <a:gd name="connsiteX4" fmla="*/ 0 w 1639566"/>
                <a:gd name="connsiteY4" fmla="*/ 2101944 h 2375210"/>
                <a:gd name="connsiteX5" fmla="*/ 0 w 1639566"/>
                <a:gd name="connsiteY5" fmla="*/ 273266 h 2375210"/>
                <a:gd name="connsiteX6" fmla="*/ 273266 w 1639566"/>
                <a:gd name="connsiteY6" fmla="*/ 0 h 2375210"/>
                <a:gd name="connsiteX7" fmla="*/ 1457740 w 1639566"/>
                <a:gd name="connsiteY7" fmla="*/ 91440 h 2375210"/>
                <a:gd name="connsiteX0" fmla="*/ 1639566 w 1639566"/>
                <a:gd name="connsiteY0" fmla="*/ 2101944 h 2375210"/>
                <a:gd name="connsiteX1" fmla="*/ 1366300 w 1639566"/>
                <a:gd name="connsiteY1" fmla="*/ 2375210 h 2375210"/>
                <a:gd name="connsiteX2" fmla="*/ 273266 w 1639566"/>
                <a:gd name="connsiteY2" fmla="*/ 2375210 h 2375210"/>
                <a:gd name="connsiteX3" fmla="*/ 0 w 1639566"/>
                <a:gd name="connsiteY3" fmla="*/ 2101944 h 2375210"/>
                <a:gd name="connsiteX4" fmla="*/ 0 w 1639566"/>
                <a:gd name="connsiteY4" fmla="*/ 273266 h 2375210"/>
                <a:gd name="connsiteX5" fmla="*/ 273266 w 1639566"/>
                <a:gd name="connsiteY5" fmla="*/ 0 h 2375210"/>
                <a:gd name="connsiteX6" fmla="*/ 1457740 w 1639566"/>
                <a:gd name="connsiteY6" fmla="*/ 91440 h 2375210"/>
                <a:gd name="connsiteX0" fmla="*/ 1366300 w 1457740"/>
                <a:gd name="connsiteY0" fmla="*/ 2375210 h 2375210"/>
                <a:gd name="connsiteX1" fmla="*/ 273266 w 1457740"/>
                <a:gd name="connsiteY1" fmla="*/ 2375210 h 2375210"/>
                <a:gd name="connsiteX2" fmla="*/ 0 w 1457740"/>
                <a:gd name="connsiteY2" fmla="*/ 2101944 h 2375210"/>
                <a:gd name="connsiteX3" fmla="*/ 0 w 1457740"/>
                <a:gd name="connsiteY3" fmla="*/ 273266 h 2375210"/>
                <a:gd name="connsiteX4" fmla="*/ 273266 w 1457740"/>
                <a:gd name="connsiteY4" fmla="*/ 0 h 2375210"/>
                <a:gd name="connsiteX5" fmla="*/ 1457740 w 1457740"/>
                <a:gd name="connsiteY5" fmla="*/ 91440 h 2375210"/>
                <a:gd name="connsiteX0" fmla="*/ 1366300 w 1401984"/>
                <a:gd name="connsiteY0" fmla="*/ 2384131 h 2384131"/>
                <a:gd name="connsiteX1" fmla="*/ 273266 w 1401984"/>
                <a:gd name="connsiteY1" fmla="*/ 2384131 h 2384131"/>
                <a:gd name="connsiteX2" fmla="*/ 0 w 1401984"/>
                <a:gd name="connsiteY2" fmla="*/ 2110865 h 2384131"/>
                <a:gd name="connsiteX3" fmla="*/ 0 w 1401984"/>
                <a:gd name="connsiteY3" fmla="*/ 282187 h 2384131"/>
                <a:gd name="connsiteX4" fmla="*/ 273266 w 1401984"/>
                <a:gd name="connsiteY4" fmla="*/ 8921 h 2384131"/>
                <a:gd name="connsiteX5" fmla="*/ 1401984 w 1401984"/>
                <a:gd name="connsiteY5" fmla="*/ 0 h 2384131"/>
                <a:gd name="connsiteX0" fmla="*/ 1857280 w 1857280"/>
                <a:gd name="connsiteY0" fmla="*/ 2384131 h 2384131"/>
                <a:gd name="connsiteX1" fmla="*/ 273266 w 1857280"/>
                <a:gd name="connsiteY1" fmla="*/ 2384131 h 2384131"/>
                <a:gd name="connsiteX2" fmla="*/ 0 w 1857280"/>
                <a:gd name="connsiteY2" fmla="*/ 2110865 h 2384131"/>
                <a:gd name="connsiteX3" fmla="*/ 0 w 1857280"/>
                <a:gd name="connsiteY3" fmla="*/ 282187 h 2384131"/>
                <a:gd name="connsiteX4" fmla="*/ 273266 w 1857280"/>
                <a:gd name="connsiteY4" fmla="*/ 8921 h 2384131"/>
                <a:gd name="connsiteX5" fmla="*/ 1401984 w 1857280"/>
                <a:gd name="connsiteY5" fmla="*/ 0 h 238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57280" h="2384131">
                  <a:moveTo>
                    <a:pt x="1857280" y="2384131"/>
                  </a:moveTo>
                  <a:lnTo>
                    <a:pt x="273266" y="2384131"/>
                  </a:lnTo>
                  <a:cubicBezTo>
                    <a:pt x="122345" y="2384131"/>
                    <a:pt x="0" y="2261786"/>
                    <a:pt x="0" y="2110865"/>
                  </a:cubicBezTo>
                  <a:lnTo>
                    <a:pt x="0" y="282187"/>
                  </a:lnTo>
                  <a:cubicBezTo>
                    <a:pt x="0" y="131266"/>
                    <a:pt x="122345" y="8921"/>
                    <a:pt x="273266" y="8921"/>
                  </a:cubicBezTo>
                  <a:lnTo>
                    <a:pt x="1401984" y="0"/>
                  </a:lnTo>
                </a:path>
              </a:pathLst>
            </a:custGeom>
            <a:ln w="15875">
              <a:solidFill>
                <a:schemeClr val="tx1">
                  <a:lumMod val="50000"/>
                  <a:lumOff val="50000"/>
                  <a:alpha val="20000"/>
                </a:schemeClr>
              </a:solidFill>
              <a:prstDash val="dash"/>
              <a:headEnd type="triangle"/>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dirty="0"/>
            </a:p>
          </p:txBody>
        </p:sp>
        <p:sp>
          <p:nvSpPr>
            <p:cNvPr id="9" name="iṡ1îḋe">
              <a:extLst>
                <a:ext uri="{FF2B5EF4-FFF2-40B4-BE49-F238E27FC236}">
                  <a16:creationId xmlns:a16="http://schemas.microsoft.com/office/drawing/2014/main" id="{29C3E89C-EA74-4B64-8FF0-00BBCEF9BA8A}"/>
                </a:ext>
              </a:extLst>
            </p:cNvPr>
            <p:cNvSpPr txBox="1"/>
            <p:nvPr/>
          </p:nvSpPr>
          <p:spPr>
            <a:xfrm>
              <a:off x="3866683" y="3153559"/>
              <a:ext cx="4579747" cy="584775"/>
            </a:xfrm>
            <a:prstGeom prst="rect">
              <a:avLst/>
            </a:prstGeom>
            <a:noFill/>
            <a:ln>
              <a:noFill/>
            </a:ln>
          </p:spPr>
          <p:txBody>
            <a:bodyPr wrap="square" lIns="91440" tIns="45720" rIns="91440" bIns="45720" anchor="ctr" anchorCtr="0">
              <a:spAutoFit/>
            </a:bodyPr>
            <a:lstStyle/>
            <a:p>
              <a:pPr algn="ctr" defTabSz="913765">
                <a:buSzPct val="25000"/>
                <a:defRPr/>
              </a:pPr>
              <a:r>
                <a:rPr lang="en-US" altLang="zh-CN" sz="3200" b="1" dirty="0"/>
                <a:t>Supporting text here.</a:t>
              </a:r>
            </a:p>
          </p:txBody>
        </p:sp>
        <p:sp>
          <p:nvSpPr>
            <p:cNvPr id="10" name="ïšḷîḑè">
              <a:extLst>
                <a:ext uri="{FF2B5EF4-FFF2-40B4-BE49-F238E27FC236}">
                  <a16:creationId xmlns:a16="http://schemas.microsoft.com/office/drawing/2014/main" id="{A3B65973-40B1-4817-91D4-231ECA8B5AE3}"/>
                </a:ext>
              </a:extLst>
            </p:cNvPr>
            <p:cNvSpPr txBox="1"/>
            <p:nvPr/>
          </p:nvSpPr>
          <p:spPr>
            <a:xfrm>
              <a:off x="3866683" y="3759113"/>
              <a:ext cx="4579747" cy="246221"/>
            </a:xfrm>
            <a:prstGeom prst="rect">
              <a:avLst/>
            </a:prstGeom>
            <a:noFill/>
          </p:spPr>
          <p:txBody>
            <a:bodyPr wrap="square" rtlCol="0">
              <a:spAutoFit/>
            </a:bodyPr>
            <a:lstStyle>
              <a:defPPr>
                <a:defRPr lang="zh-CN"/>
              </a:defPPr>
              <a:lvl1pPr algn="ctr">
                <a:lnSpc>
                  <a:spcPct val="150000"/>
                </a:lnSpc>
                <a:defRPr sz="1200">
                  <a:solidFill>
                    <a:schemeClr val="bg1">
                      <a:lumMod val="50000"/>
                    </a:schemeClr>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00000"/>
                </a:lnSpc>
              </a:pPr>
              <a:r>
                <a:rPr lang="en-US" altLang="zh-CN" sz="1000" dirty="0">
                  <a:solidFill>
                    <a:schemeClr val="tx1"/>
                  </a:solidFill>
                </a:rPr>
                <a:t>Theme color makes PPT more convenient to change. </a:t>
              </a:r>
            </a:p>
          </p:txBody>
        </p:sp>
        <p:sp>
          <p:nvSpPr>
            <p:cNvPr id="11" name="is1iďè">
              <a:extLst>
                <a:ext uri="{FF2B5EF4-FFF2-40B4-BE49-F238E27FC236}">
                  <a16:creationId xmlns:a16="http://schemas.microsoft.com/office/drawing/2014/main" id="{8A422CF2-5ED2-4876-85E0-75F21E783E6B}"/>
                </a:ext>
              </a:extLst>
            </p:cNvPr>
            <p:cNvSpPr/>
            <p:nvPr/>
          </p:nvSpPr>
          <p:spPr>
            <a:xfrm>
              <a:off x="3612584" y="1179853"/>
              <a:ext cx="575788" cy="575784"/>
            </a:xfrm>
            <a:prstGeom prst="ellipse">
              <a:avLst/>
            </a:prstGeom>
            <a:solidFill>
              <a:schemeClr val="tx1">
                <a:alpha val="20000"/>
              </a:schemeClr>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b="1" dirty="0">
                <a:solidFill>
                  <a:srgbClr val="FFFFFF"/>
                </a:solidFill>
              </a:endParaRPr>
            </a:p>
          </p:txBody>
        </p:sp>
        <p:sp>
          <p:nvSpPr>
            <p:cNvPr id="12" name="íṡľîḑê">
              <a:extLst>
                <a:ext uri="{FF2B5EF4-FFF2-40B4-BE49-F238E27FC236}">
                  <a16:creationId xmlns:a16="http://schemas.microsoft.com/office/drawing/2014/main" id="{F8C3BDA2-0278-4C56-B08C-ECB5F727C2E3}"/>
                </a:ext>
              </a:extLst>
            </p:cNvPr>
            <p:cNvSpPr/>
            <p:nvPr/>
          </p:nvSpPr>
          <p:spPr>
            <a:xfrm>
              <a:off x="3775551" y="1374050"/>
              <a:ext cx="249856" cy="187390"/>
            </a:xfrm>
            <a:custGeom>
              <a:avLst/>
              <a:gdLst>
                <a:gd name="connsiteX0" fmla="*/ 505433 w 533400"/>
                <a:gd name="connsiteY0" fmla="*/ 621 h 400050"/>
                <a:gd name="connsiteX1" fmla="*/ 534008 w 533400"/>
                <a:gd name="connsiteY1" fmla="*/ 29196 h 400050"/>
                <a:gd name="connsiteX2" fmla="*/ 534008 w 533400"/>
                <a:gd name="connsiteY2" fmla="*/ 372096 h 400050"/>
                <a:gd name="connsiteX3" fmla="*/ 505433 w 533400"/>
                <a:gd name="connsiteY3" fmla="*/ 400671 h 400050"/>
                <a:gd name="connsiteX4" fmla="*/ 29183 w 533400"/>
                <a:gd name="connsiteY4" fmla="*/ 400671 h 400050"/>
                <a:gd name="connsiteX5" fmla="*/ 608 w 533400"/>
                <a:gd name="connsiteY5" fmla="*/ 372096 h 400050"/>
                <a:gd name="connsiteX6" fmla="*/ 608 w 533400"/>
                <a:gd name="connsiteY6" fmla="*/ 29196 h 400050"/>
                <a:gd name="connsiteX7" fmla="*/ 29183 w 533400"/>
                <a:gd name="connsiteY7" fmla="*/ 621 h 400050"/>
                <a:gd name="connsiteX8" fmla="*/ 505433 w 533400"/>
                <a:gd name="connsiteY8" fmla="*/ 621 h 400050"/>
                <a:gd name="connsiteX9" fmla="*/ 391419 w 533400"/>
                <a:gd name="connsiteY9" fmla="*/ 198646 h 400050"/>
                <a:gd name="connsiteX10" fmla="*/ 351414 w 533400"/>
                <a:gd name="connsiteY10" fmla="*/ 204170 h 400050"/>
                <a:gd name="connsiteX11" fmla="*/ 351414 w 533400"/>
                <a:gd name="connsiteY11" fmla="*/ 204170 h 400050"/>
                <a:gd name="connsiteX12" fmla="*/ 267118 w 533400"/>
                <a:gd name="connsiteY12" fmla="*/ 315613 h 400050"/>
                <a:gd name="connsiteX13" fmla="*/ 264641 w 533400"/>
                <a:gd name="connsiteY13" fmla="*/ 318470 h 400050"/>
                <a:gd name="connsiteX14" fmla="*/ 224255 w 533400"/>
                <a:gd name="connsiteY14" fmla="*/ 318756 h 400050"/>
                <a:gd name="connsiteX15" fmla="*/ 224255 w 533400"/>
                <a:gd name="connsiteY15" fmla="*/ 318756 h 400050"/>
                <a:gd name="connsiteX16" fmla="*/ 162152 w 533400"/>
                <a:gd name="connsiteY16" fmla="*/ 257415 h 400050"/>
                <a:gd name="connsiteX17" fmla="*/ 160247 w 533400"/>
                <a:gd name="connsiteY17" fmla="*/ 255701 h 400050"/>
                <a:gd name="connsiteX18" fmla="*/ 120052 w 533400"/>
                <a:gd name="connsiteY18" fmla="*/ 259606 h 400050"/>
                <a:gd name="connsiteX19" fmla="*/ 120052 w 533400"/>
                <a:gd name="connsiteY19" fmla="*/ 259606 h 400050"/>
                <a:gd name="connsiteX20" fmla="*/ 32517 w 533400"/>
                <a:gd name="connsiteY20" fmla="*/ 366095 h 400050"/>
                <a:gd name="connsiteX21" fmla="*/ 30326 w 533400"/>
                <a:gd name="connsiteY21" fmla="*/ 372096 h 400050"/>
                <a:gd name="connsiteX22" fmla="*/ 39851 w 533400"/>
                <a:gd name="connsiteY22" fmla="*/ 381621 h 400050"/>
                <a:gd name="connsiteX23" fmla="*/ 39851 w 533400"/>
                <a:gd name="connsiteY23" fmla="*/ 381621 h 400050"/>
                <a:gd name="connsiteX24" fmla="*/ 497242 w 533400"/>
                <a:gd name="connsiteY24" fmla="*/ 381621 h 400050"/>
                <a:gd name="connsiteX25" fmla="*/ 502480 w 533400"/>
                <a:gd name="connsiteY25" fmla="*/ 380002 h 400050"/>
                <a:gd name="connsiteX26" fmla="*/ 505147 w 533400"/>
                <a:gd name="connsiteY26" fmla="*/ 366762 h 400050"/>
                <a:gd name="connsiteX27" fmla="*/ 505147 w 533400"/>
                <a:gd name="connsiteY27" fmla="*/ 366762 h 400050"/>
                <a:gd name="connsiteX28" fmla="*/ 397991 w 533400"/>
                <a:gd name="connsiteY28" fmla="*/ 205504 h 400050"/>
                <a:gd name="connsiteX29" fmla="*/ 391419 w 533400"/>
                <a:gd name="connsiteY29" fmla="*/ 198646 h 400050"/>
                <a:gd name="connsiteX30" fmla="*/ 95858 w 533400"/>
                <a:gd name="connsiteY30" fmla="*/ 57771 h 400050"/>
                <a:gd name="connsiteX31" fmla="*/ 57758 w 533400"/>
                <a:gd name="connsiteY31" fmla="*/ 95871 h 400050"/>
                <a:gd name="connsiteX32" fmla="*/ 95858 w 533400"/>
                <a:gd name="connsiteY32" fmla="*/ 133971 h 400050"/>
                <a:gd name="connsiteX33" fmla="*/ 133958 w 533400"/>
                <a:gd name="connsiteY33" fmla="*/ 95871 h 400050"/>
                <a:gd name="connsiteX34" fmla="*/ 95858 w 533400"/>
                <a:gd name="connsiteY34" fmla="*/ 57771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533400" h="400050">
                  <a:moveTo>
                    <a:pt x="505433" y="621"/>
                  </a:moveTo>
                  <a:cubicBezTo>
                    <a:pt x="521245" y="621"/>
                    <a:pt x="534008" y="13385"/>
                    <a:pt x="534008" y="29196"/>
                  </a:cubicBezTo>
                  <a:lnTo>
                    <a:pt x="534008" y="372096"/>
                  </a:lnTo>
                  <a:cubicBezTo>
                    <a:pt x="534008" y="387907"/>
                    <a:pt x="521245" y="400671"/>
                    <a:pt x="505433" y="400671"/>
                  </a:cubicBezTo>
                  <a:lnTo>
                    <a:pt x="29183" y="400671"/>
                  </a:lnTo>
                  <a:cubicBezTo>
                    <a:pt x="13371" y="400671"/>
                    <a:pt x="608" y="387907"/>
                    <a:pt x="608" y="372096"/>
                  </a:cubicBezTo>
                  <a:lnTo>
                    <a:pt x="608" y="29196"/>
                  </a:lnTo>
                  <a:cubicBezTo>
                    <a:pt x="608" y="13385"/>
                    <a:pt x="13371" y="621"/>
                    <a:pt x="29183" y="621"/>
                  </a:cubicBezTo>
                  <a:lnTo>
                    <a:pt x="505433" y="621"/>
                  </a:lnTo>
                  <a:close/>
                  <a:moveTo>
                    <a:pt x="391419" y="198646"/>
                  </a:moveTo>
                  <a:cubicBezTo>
                    <a:pt x="378846" y="189121"/>
                    <a:pt x="360939" y="191597"/>
                    <a:pt x="351414" y="204170"/>
                  </a:cubicBezTo>
                  <a:lnTo>
                    <a:pt x="351414" y="204170"/>
                  </a:lnTo>
                  <a:lnTo>
                    <a:pt x="267118" y="315613"/>
                  </a:lnTo>
                  <a:cubicBezTo>
                    <a:pt x="266355" y="316660"/>
                    <a:pt x="265498" y="317518"/>
                    <a:pt x="264641" y="318470"/>
                  </a:cubicBezTo>
                  <a:cubicBezTo>
                    <a:pt x="253592" y="329710"/>
                    <a:pt x="235495" y="329805"/>
                    <a:pt x="224255" y="318756"/>
                  </a:cubicBezTo>
                  <a:lnTo>
                    <a:pt x="224255" y="318756"/>
                  </a:lnTo>
                  <a:lnTo>
                    <a:pt x="162152" y="257415"/>
                  </a:lnTo>
                  <a:cubicBezTo>
                    <a:pt x="161485" y="256844"/>
                    <a:pt x="160914" y="256177"/>
                    <a:pt x="160247" y="255701"/>
                  </a:cubicBezTo>
                  <a:cubicBezTo>
                    <a:pt x="148055" y="245699"/>
                    <a:pt x="130053" y="247414"/>
                    <a:pt x="120052" y="259606"/>
                  </a:cubicBezTo>
                  <a:lnTo>
                    <a:pt x="120052" y="259606"/>
                  </a:lnTo>
                  <a:lnTo>
                    <a:pt x="32517" y="366095"/>
                  </a:lnTo>
                  <a:cubicBezTo>
                    <a:pt x="31088" y="367810"/>
                    <a:pt x="30326" y="369905"/>
                    <a:pt x="30326" y="372096"/>
                  </a:cubicBezTo>
                  <a:cubicBezTo>
                    <a:pt x="30326" y="377335"/>
                    <a:pt x="34612" y="381621"/>
                    <a:pt x="39851" y="381621"/>
                  </a:cubicBezTo>
                  <a:lnTo>
                    <a:pt x="39851" y="381621"/>
                  </a:lnTo>
                  <a:lnTo>
                    <a:pt x="497242" y="381621"/>
                  </a:lnTo>
                  <a:cubicBezTo>
                    <a:pt x="499146" y="381621"/>
                    <a:pt x="500956" y="381050"/>
                    <a:pt x="502480" y="380002"/>
                  </a:cubicBezTo>
                  <a:cubicBezTo>
                    <a:pt x="506862" y="377049"/>
                    <a:pt x="508005" y="371144"/>
                    <a:pt x="505147" y="366762"/>
                  </a:cubicBezTo>
                  <a:lnTo>
                    <a:pt x="505147" y="366762"/>
                  </a:lnTo>
                  <a:lnTo>
                    <a:pt x="397991" y="205504"/>
                  </a:lnTo>
                  <a:cubicBezTo>
                    <a:pt x="396181" y="202932"/>
                    <a:pt x="393990" y="200551"/>
                    <a:pt x="391419" y="198646"/>
                  </a:cubicBezTo>
                  <a:close/>
                  <a:moveTo>
                    <a:pt x="95858" y="57771"/>
                  </a:moveTo>
                  <a:cubicBezTo>
                    <a:pt x="74808" y="57771"/>
                    <a:pt x="57758" y="74821"/>
                    <a:pt x="57758" y="95871"/>
                  </a:cubicBezTo>
                  <a:cubicBezTo>
                    <a:pt x="57758" y="116921"/>
                    <a:pt x="74808" y="133971"/>
                    <a:pt x="95858" y="133971"/>
                  </a:cubicBezTo>
                  <a:cubicBezTo>
                    <a:pt x="116908" y="133971"/>
                    <a:pt x="133958" y="116921"/>
                    <a:pt x="133958" y="95871"/>
                  </a:cubicBezTo>
                  <a:cubicBezTo>
                    <a:pt x="133958" y="74821"/>
                    <a:pt x="116908" y="57771"/>
                    <a:pt x="95858" y="57771"/>
                  </a:cubicBez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dirty="0">
                <a:solidFill>
                  <a:schemeClr val="tx1"/>
                </a:solidFill>
              </a:endParaRPr>
            </a:p>
          </p:txBody>
        </p:sp>
        <p:sp>
          <p:nvSpPr>
            <p:cNvPr id="13" name="iślidè">
              <a:extLst>
                <a:ext uri="{FF2B5EF4-FFF2-40B4-BE49-F238E27FC236}">
                  <a16:creationId xmlns:a16="http://schemas.microsoft.com/office/drawing/2014/main" id="{DA300726-2911-4D52-94C0-6F000FBEFAA0}"/>
                </a:ext>
              </a:extLst>
            </p:cNvPr>
            <p:cNvSpPr txBox="1"/>
            <p:nvPr/>
          </p:nvSpPr>
          <p:spPr>
            <a:xfrm>
              <a:off x="2175352" y="1916359"/>
              <a:ext cx="3450253" cy="338554"/>
            </a:xfrm>
            <a:prstGeom prst="rect">
              <a:avLst/>
            </a:prstGeom>
            <a:noFill/>
            <a:ln>
              <a:noFill/>
            </a:ln>
          </p:spPr>
          <p:txBody>
            <a:bodyPr wrap="square" lIns="91440" tIns="45720" rIns="91440" bIns="45720" anchor="ctr" anchorCtr="0">
              <a:spAutoFit/>
            </a:bodyPr>
            <a:lstStyle/>
            <a:p>
              <a:pPr algn="ctr">
                <a:buSzPct val="25000"/>
              </a:pPr>
              <a:r>
                <a:rPr lang="en-US" altLang="zh-CN" sz="1600" b="1" dirty="0"/>
                <a:t>01</a:t>
              </a:r>
            </a:p>
          </p:txBody>
        </p:sp>
        <p:sp>
          <p:nvSpPr>
            <p:cNvPr id="14" name="íṡ1ïḍé">
              <a:extLst>
                <a:ext uri="{FF2B5EF4-FFF2-40B4-BE49-F238E27FC236}">
                  <a16:creationId xmlns:a16="http://schemas.microsoft.com/office/drawing/2014/main" id="{73ACED94-9F70-4989-A899-09089E5D9B12}"/>
                </a:ext>
              </a:extLst>
            </p:cNvPr>
            <p:cNvSpPr txBox="1"/>
            <p:nvPr/>
          </p:nvSpPr>
          <p:spPr>
            <a:xfrm>
              <a:off x="2175352" y="2287173"/>
              <a:ext cx="3450253" cy="444674"/>
            </a:xfrm>
            <a:prstGeom prst="rect">
              <a:avLst/>
            </a:prstGeom>
            <a:noFill/>
            <a:ln>
              <a:noFill/>
            </a:ln>
          </p:spPr>
          <p:txBody>
            <a:bodyPr wrap="square" lIns="91440" tIns="45720" rIns="91440" bIns="45720" anchor="t" anchorCtr="0">
              <a:spAutoFit/>
            </a:bodyPr>
            <a:lstStyle/>
            <a:p>
              <a:pPr marL="0" marR="0" lvl="0" indent="0" algn="ctr" defTabSz="913765" rtl="0" eaLnBrk="1" fontAlgn="auto" latinLnBrk="0" hangingPunct="1">
                <a:lnSpc>
                  <a:spcPct val="120000"/>
                </a:lnSpc>
                <a:spcBef>
                  <a:spcPts val="0"/>
                </a:spcBef>
                <a:spcAft>
                  <a:spcPts val="0"/>
                </a:spcAft>
                <a:buClrTx/>
                <a:buSzPct val="25000"/>
                <a:buFontTx/>
                <a:buNone/>
                <a:defRPr/>
              </a:pPr>
              <a:r>
                <a:rPr kumimoji="0" lang="en-US" sz="1000" b="0" i="0" u="none" strike="noStrike" kern="1200" cap="none" spc="0" normalizeH="0" baseline="0" noProof="0" dirty="0">
                  <a:ln>
                    <a:noFill/>
                  </a:ln>
                  <a:effectLst/>
                  <a:uLnTx/>
                  <a:uFillTx/>
                </a:rPr>
                <a:t>Theme  color makes PPT more convenient to change . Adjust the spacing to adapt to Chinese typesetting.</a:t>
              </a:r>
            </a:p>
          </p:txBody>
        </p:sp>
        <p:sp>
          <p:nvSpPr>
            <p:cNvPr id="15" name="í$ḻíḓe">
              <a:extLst>
                <a:ext uri="{FF2B5EF4-FFF2-40B4-BE49-F238E27FC236}">
                  <a16:creationId xmlns:a16="http://schemas.microsoft.com/office/drawing/2014/main" id="{FFBF5FAC-DBE6-4983-B9CE-8FC4ABA4FC6B}"/>
                </a:ext>
              </a:extLst>
            </p:cNvPr>
            <p:cNvSpPr/>
            <p:nvPr/>
          </p:nvSpPr>
          <p:spPr>
            <a:xfrm>
              <a:off x="3061603" y="4571384"/>
              <a:ext cx="575788" cy="575784"/>
            </a:xfrm>
            <a:prstGeom prst="ellipse">
              <a:avLst/>
            </a:prstGeom>
            <a:solidFill>
              <a:schemeClr val="accent1"/>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3765"/>
              <a:endParaRPr lang="zh-CN" altLang="en-US" sz="2000" b="1" dirty="0">
                <a:solidFill>
                  <a:schemeClr val="bg1"/>
                </a:solidFill>
              </a:endParaRPr>
            </a:p>
          </p:txBody>
        </p:sp>
        <p:sp>
          <p:nvSpPr>
            <p:cNvPr id="16" name="íślïḑê">
              <a:extLst>
                <a:ext uri="{FF2B5EF4-FFF2-40B4-BE49-F238E27FC236}">
                  <a16:creationId xmlns:a16="http://schemas.microsoft.com/office/drawing/2014/main" id="{FA858CB8-BE22-423F-8158-C4A33D1422B4}"/>
                </a:ext>
              </a:extLst>
            </p:cNvPr>
            <p:cNvSpPr/>
            <p:nvPr/>
          </p:nvSpPr>
          <p:spPr>
            <a:xfrm>
              <a:off x="3224570" y="4768710"/>
              <a:ext cx="249856" cy="198958"/>
            </a:xfrm>
            <a:custGeom>
              <a:avLst/>
              <a:gdLst>
                <a:gd name="connsiteX0" fmla="*/ 486767 w 514350"/>
                <a:gd name="connsiteY0" fmla="*/ 621 h 409575"/>
                <a:gd name="connsiteX1" fmla="*/ 515342 w 514350"/>
                <a:gd name="connsiteY1" fmla="*/ 29196 h 409575"/>
                <a:gd name="connsiteX2" fmla="*/ 515342 w 514350"/>
                <a:gd name="connsiteY2" fmla="*/ 324471 h 409575"/>
                <a:gd name="connsiteX3" fmla="*/ 486767 w 514350"/>
                <a:gd name="connsiteY3" fmla="*/ 353046 h 409575"/>
                <a:gd name="connsiteX4" fmla="*/ 192159 w 514350"/>
                <a:gd name="connsiteY4" fmla="*/ 353046 h 409575"/>
                <a:gd name="connsiteX5" fmla="*/ 115387 w 514350"/>
                <a:gd name="connsiteY5" fmla="*/ 410196 h 409575"/>
                <a:gd name="connsiteX6" fmla="*/ 115387 w 514350"/>
                <a:gd name="connsiteY6" fmla="*/ 353046 h 409575"/>
                <a:gd name="connsiteX7" fmla="*/ 29567 w 514350"/>
                <a:gd name="connsiteY7" fmla="*/ 353046 h 409575"/>
                <a:gd name="connsiteX8" fmla="*/ 992 w 514350"/>
                <a:gd name="connsiteY8" fmla="*/ 324471 h 409575"/>
                <a:gd name="connsiteX9" fmla="*/ 992 w 514350"/>
                <a:gd name="connsiteY9" fmla="*/ 29196 h 409575"/>
                <a:gd name="connsiteX10" fmla="*/ 29567 w 514350"/>
                <a:gd name="connsiteY10" fmla="*/ 621 h 409575"/>
                <a:gd name="connsiteX11" fmla="*/ 486767 w 514350"/>
                <a:gd name="connsiteY11" fmla="*/ 621 h 409575"/>
                <a:gd name="connsiteX12" fmla="*/ 124817 w 514350"/>
                <a:gd name="connsiteY12" fmla="*/ 143496 h 409575"/>
                <a:gd name="connsiteX13" fmla="*/ 91480 w 514350"/>
                <a:gd name="connsiteY13" fmla="*/ 176834 h 409575"/>
                <a:gd name="connsiteX14" fmla="*/ 124817 w 514350"/>
                <a:gd name="connsiteY14" fmla="*/ 210171 h 409575"/>
                <a:gd name="connsiteX15" fmla="*/ 158155 w 514350"/>
                <a:gd name="connsiteY15" fmla="*/ 176834 h 409575"/>
                <a:gd name="connsiteX16" fmla="*/ 124817 w 514350"/>
                <a:gd name="connsiteY16" fmla="*/ 143496 h 409575"/>
                <a:gd name="connsiteX17" fmla="*/ 258167 w 514350"/>
                <a:gd name="connsiteY17" fmla="*/ 143496 h 409575"/>
                <a:gd name="connsiteX18" fmla="*/ 224830 w 514350"/>
                <a:gd name="connsiteY18" fmla="*/ 176834 h 409575"/>
                <a:gd name="connsiteX19" fmla="*/ 258167 w 514350"/>
                <a:gd name="connsiteY19" fmla="*/ 210171 h 409575"/>
                <a:gd name="connsiteX20" fmla="*/ 291505 w 514350"/>
                <a:gd name="connsiteY20" fmla="*/ 176834 h 409575"/>
                <a:gd name="connsiteX21" fmla="*/ 258167 w 514350"/>
                <a:gd name="connsiteY21" fmla="*/ 143496 h 409575"/>
                <a:gd name="connsiteX22" fmla="*/ 391517 w 514350"/>
                <a:gd name="connsiteY22" fmla="*/ 143496 h 409575"/>
                <a:gd name="connsiteX23" fmla="*/ 358180 w 514350"/>
                <a:gd name="connsiteY23" fmla="*/ 176834 h 409575"/>
                <a:gd name="connsiteX24" fmla="*/ 391517 w 514350"/>
                <a:gd name="connsiteY24" fmla="*/ 210171 h 409575"/>
                <a:gd name="connsiteX25" fmla="*/ 424855 w 514350"/>
                <a:gd name="connsiteY25" fmla="*/ 176834 h 409575"/>
                <a:gd name="connsiteX26" fmla="*/ 391517 w 514350"/>
                <a:gd name="connsiteY26" fmla="*/ 143496 h 409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14350" h="409575">
                  <a:moveTo>
                    <a:pt x="486767" y="621"/>
                  </a:moveTo>
                  <a:cubicBezTo>
                    <a:pt x="502579" y="621"/>
                    <a:pt x="515342" y="13385"/>
                    <a:pt x="515342" y="29196"/>
                  </a:cubicBezTo>
                  <a:lnTo>
                    <a:pt x="515342" y="324471"/>
                  </a:lnTo>
                  <a:cubicBezTo>
                    <a:pt x="515342" y="340282"/>
                    <a:pt x="502579" y="353046"/>
                    <a:pt x="486767" y="353046"/>
                  </a:cubicBezTo>
                  <a:lnTo>
                    <a:pt x="192159" y="353046"/>
                  </a:lnTo>
                  <a:lnTo>
                    <a:pt x="115387" y="410196"/>
                  </a:lnTo>
                  <a:lnTo>
                    <a:pt x="115387" y="353046"/>
                  </a:lnTo>
                  <a:lnTo>
                    <a:pt x="29567" y="353046"/>
                  </a:lnTo>
                  <a:cubicBezTo>
                    <a:pt x="13755" y="353046"/>
                    <a:pt x="992" y="340282"/>
                    <a:pt x="992" y="324471"/>
                  </a:cubicBezTo>
                  <a:lnTo>
                    <a:pt x="992" y="29196"/>
                  </a:lnTo>
                  <a:cubicBezTo>
                    <a:pt x="992" y="13385"/>
                    <a:pt x="13755" y="621"/>
                    <a:pt x="29567" y="621"/>
                  </a:cubicBezTo>
                  <a:lnTo>
                    <a:pt x="486767" y="621"/>
                  </a:lnTo>
                  <a:close/>
                  <a:moveTo>
                    <a:pt x="124817" y="143496"/>
                  </a:moveTo>
                  <a:cubicBezTo>
                    <a:pt x="106434" y="143496"/>
                    <a:pt x="91480" y="158450"/>
                    <a:pt x="91480" y="176834"/>
                  </a:cubicBezTo>
                  <a:cubicBezTo>
                    <a:pt x="91480" y="195217"/>
                    <a:pt x="106434" y="210171"/>
                    <a:pt x="124817" y="210171"/>
                  </a:cubicBezTo>
                  <a:cubicBezTo>
                    <a:pt x="143200" y="210171"/>
                    <a:pt x="158155" y="195217"/>
                    <a:pt x="158155" y="176834"/>
                  </a:cubicBezTo>
                  <a:cubicBezTo>
                    <a:pt x="158155" y="158450"/>
                    <a:pt x="143200" y="143496"/>
                    <a:pt x="124817" y="143496"/>
                  </a:cubicBezTo>
                  <a:close/>
                  <a:moveTo>
                    <a:pt x="258167" y="143496"/>
                  </a:moveTo>
                  <a:cubicBezTo>
                    <a:pt x="239784" y="143496"/>
                    <a:pt x="224830" y="158450"/>
                    <a:pt x="224830" y="176834"/>
                  </a:cubicBezTo>
                  <a:cubicBezTo>
                    <a:pt x="224830" y="195217"/>
                    <a:pt x="239784" y="210171"/>
                    <a:pt x="258167" y="210171"/>
                  </a:cubicBezTo>
                  <a:cubicBezTo>
                    <a:pt x="276550" y="210171"/>
                    <a:pt x="291505" y="195217"/>
                    <a:pt x="291505" y="176834"/>
                  </a:cubicBezTo>
                  <a:cubicBezTo>
                    <a:pt x="291505" y="158450"/>
                    <a:pt x="276550" y="143496"/>
                    <a:pt x="258167" y="143496"/>
                  </a:cubicBezTo>
                  <a:close/>
                  <a:moveTo>
                    <a:pt x="391517" y="143496"/>
                  </a:moveTo>
                  <a:cubicBezTo>
                    <a:pt x="373134" y="143496"/>
                    <a:pt x="358180" y="158450"/>
                    <a:pt x="358180" y="176834"/>
                  </a:cubicBezTo>
                  <a:cubicBezTo>
                    <a:pt x="358180" y="195217"/>
                    <a:pt x="373134" y="210171"/>
                    <a:pt x="391517" y="210171"/>
                  </a:cubicBezTo>
                  <a:cubicBezTo>
                    <a:pt x="409900" y="210171"/>
                    <a:pt x="424855" y="195217"/>
                    <a:pt x="424855" y="176834"/>
                  </a:cubicBezTo>
                  <a:cubicBezTo>
                    <a:pt x="424855" y="158450"/>
                    <a:pt x="409900" y="143496"/>
                    <a:pt x="391517" y="143496"/>
                  </a:cubicBez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dirty="0">
                <a:solidFill>
                  <a:schemeClr val="tx1"/>
                </a:solidFill>
              </a:endParaRPr>
            </a:p>
          </p:txBody>
        </p:sp>
        <p:sp>
          <p:nvSpPr>
            <p:cNvPr id="17" name="îŝľîḓe">
              <a:extLst>
                <a:ext uri="{FF2B5EF4-FFF2-40B4-BE49-F238E27FC236}">
                  <a16:creationId xmlns:a16="http://schemas.microsoft.com/office/drawing/2014/main" id="{3694A075-0753-4610-AE47-751C04BF13CA}"/>
                </a:ext>
              </a:extLst>
            </p:cNvPr>
            <p:cNvSpPr txBox="1"/>
            <p:nvPr/>
          </p:nvSpPr>
          <p:spPr>
            <a:xfrm>
              <a:off x="1624371" y="5269061"/>
              <a:ext cx="3450253" cy="338554"/>
            </a:xfrm>
            <a:prstGeom prst="rect">
              <a:avLst/>
            </a:prstGeom>
            <a:noFill/>
            <a:ln>
              <a:noFill/>
            </a:ln>
          </p:spPr>
          <p:txBody>
            <a:bodyPr wrap="square" lIns="91440" tIns="45720" rIns="91440" bIns="45720" anchor="ctr" anchorCtr="0">
              <a:spAutoFit/>
            </a:bodyPr>
            <a:lstStyle/>
            <a:p>
              <a:pPr algn="ctr">
                <a:buSzPct val="25000"/>
              </a:pPr>
              <a:r>
                <a:rPr lang="en-US" altLang="zh-CN" sz="1600" b="1" dirty="0"/>
                <a:t>04</a:t>
              </a:r>
            </a:p>
          </p:txBody>
        </p:sp>
        <p:sp>
          <p:nvSpPr>
            <p:cNvPr id="18" name="íṥḷiḑe">
              <a:extLst>
                <a:ext uri="{FF2B5EF4-FFF2-40B4-BE49-F238E27FC236}">
                  <a16:creationId xmlns:a16="http://schemas.microsoft.com/office/drawing/2014/main" id="{14694F4C-A676-4623-8057-78EF43CAA667}"/>
                </a:ext>
              </a:extLst>
            </p:cNvPr>
            <p:cNvSpPr txBox="1"/>
            <p:nvPr/>
          </p:nvSpPr>
          <p:spPr>
            <a:xfrm>
              <a:off x="1624371" y="5639874"/>
              <a:ext cx="3450253" cy="444674"/>
            </a:xfrm>
            <a:prstGeom prst="rect">
              <a:avLst/>
            </a:prstGeom>
            <a:noFill/>
            <a:ln>
              <a:noFill/>
            </a:ln>
          </p:spPr>
          <p:txBody>
            <a:bodyPr wrap="square" lIns="91440" tIns="45720" rIns="91440" bIns="45720" anchor="t" anchorCtr="0">
              <a:spAutoFit/>
            </a:bodyPr>
            <a:lstStyle/>
            <a:p>
              <a:pPr marL="0" marR="0" lvl="0" indent="0" algn="ctr" defTabSz="913765" rtl="0" eaLnBrk="1" fontAlgn="auto" latinLnBrk="0" hangingPunct="1">
                <a:lnSpc>
                  <a:spcPct val="120000"/>
                </a:lnSpc>
                <a:spcBef>
                  <a:spcPts val="0"/>
                </a:spcBef>
                <a:spcAft>
                  <a:spcPts val="0"/>
                </a:spcAft>
                <a:buClrTx/>
                <a:buSzPct val="25000"/>
                <a:buFontTx/>
                <a:buNone/>
                <a:defRPr/>
              </a:pPr>
              <a:r>
                <a:rPr kumimoji="0" lang="en-US" altLang="zh-CN" sz="1000" b="0" i="0" u="none" strike="noStrike" kern="1200" cap="none" spc="0" normalizeH="0" baseline="0" noProof="0" dirty="0">
                  <a:ln>
                    <a:noFill/>
                  </a:ln>
                  <a:effectLst/>
                  <a:uLnTx/>
                  <a:uFillTx/>
                </a:rPr>
                <a:t>Theme  color makes PPT more convenient to change . Adjust the spacing to adapt to Chinese typesetting.</a:t>
              </a:r>
            </a:p>
          </p:txBody>
        </p:sp>
        <p:sp>
          <p:nvSpPr>
            <p:cNvPr id="19" name="ïŝḷíḋè">
              <a:extLst>
                <a:ext uri="{FF2B5EF4-FFF2-40B4-BE49-F238E27FC236}">
                  <a16:creationId xmlns:a16="http://schemas.microsoft.com/office/drawing/2014/main" id="{B862AF71-7E54-42E5-9CA6-025CC13D6DE5}"/>
                </a:ext>
              </a:extLst>
            </p:cNvPr>
            <p:cNvSpPr/>
            <p:nvPr/>
          </p:nvSpPr>
          <p:spPr>
            <a:xfrm>
              <a:off x="8248833" y="1179853"/>
              <a:ext cx="575788" cy="575784"/>
            </a:xfrm>
            <a:prstGeom prst="ellipse">
              <a:avLst/>
            </a:prstGeom>
            <a:solidFill>
              <a:schemeClr val="accent1"/>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3765"/>
              <a:endParaRPr lang="zh-CN" altLang="en-US" sz="2000" b="1" dirty="0">
                <a:solidFill>
                  <a:schemeClr val="bg1"/>
                </a:solidFill>
              </a:endParaRPr>
            </a:p>
          </p:txBody>
        </p:sp>
        <p:sp>
          <p:nvSpPr>
            <p:cNvPr id="20" name="í$ḷîḓé">
              <a:extLst>
                <a:ext uri="{FF2B5EF4-FFF2-40B4-BE49-F238E27FC236}">
                  <a16:creationId xmlns:a16="http://schemas.microsoft.com/office/drawing/2014/main" id="{252EB084-28B0-4629-B169-90D282821D4A}"/>
                </a:ext>
              </a:extLst>
            </p:cNvPr>
            <p:cNvSpPr/>
            <p:nvPr/>
          </p:nvSpPr>
          <p:spPr>
            <a:xfrm>
              <a:off x="8422758" y="1351730"/>
              <a:ext cx="227937" cy="249855"/>
            </a:xfrm>
            <a:custGeom>
              <a:avLst/>
              <a:gdLst>
                <a:gd name="connsiteX0" fmla="*/ 248770 w 495300"/>
                <a:gd name="connsiteY0" fmla="*/ 621 h 542925"/>
                <a:gd name="connsiteX1" fmla="*/ 496420 w 495300"/>
                <a:gd name="connsiteY1" fmla="*/ 248271 h 542925"/>
                <a:gd name="connsiteX2" fmla="*/ 323827 w 495300"/>
                <a:gd name="connsiteY2" fmla="*/ 484396 h 542925"/>
                <a:gd name="connsiteX3" fmla="*/ 346973 w 495300"/>
                <a:gd name="connsiteY3" fmla="*/ 524496 h 542925"/>
                <a:gd name="connsiteX4" fmla="*/ 420220 w 495300"/>
                <a:gd name="connsiteY4" fmla="*/ 524496 h 542925"/>
                <a:gd name="connsiteX5" fmla="*/ 420220 w 495300"/>
                <a:gd name="connsiteY5" fmla="*/ 543546 h 542925"/>
                <a:gd name="connsiteX6" fmla="*/ 77320 w 495300"/>
                <a:gd name="connsiteY6" fmla="*/ 543546 h 542925"/>
                <a:gd name="connsiteX7" fmla="*/ 77320 w 495300"/>
                <a:gd name="connsiteY7" fmla="*/ 524496 h 542925"/>
                <a:gd name="connsiteX8" fmla="*/ 150567 w 495300"/>
                <a:gd name="connsiteY8" fmla="*/ 524496 h 542925"/>
                <a:gd name="connsiteX9" fmla="*/ 173713 w 495300"/>
                <a:gd name="connsiteY9" fmla="*/ 484396 h 542925"/>
                <a:gd name="connsiteX10" fmla="*/ 1120 w 495300"/>
                <a:gd name="connsiteY10" fmla="*/ 248271 h 542925"/>
                <a:gd name="connsiteX11" fmla="*/ 248770 w 495300"/>
                <a:gd name="connsiteY11" fmla="*/ 621 h 542925"/>
                <a:gd name="connsiteX12" fmla="*/ 192763 w 495300"/>
                <a:gd name="connsiteY12" fmla="*/ 489539 h 542925"/>
                <a:gd name="connsiteX13" fmla="*/ 172570 w 495300"/>
                <a:gd name="connsiteY13" fmla="*/ 524496 h 542925"/>
                <a:gd name="connsiteX14" fmla="*/ 324970 w 495300"/>
                <a:gd name="connsiteY14" fmla="*/ 524496 h 542925"/>
                <a:gd name="connsiteX15" fmla="*/ 304777 w 495300"/>
                <a:gd name="connsiteY15" fmla="*/ 489539 h 542925"/>
                <a:gd name="connsiteX16" fmla="*/ 248770 w 495300"/>
                <a:gd name="connsiteY16" fmla="*/ 495921 h 542925"/>
                <a:gd name="connsiteX17" fmla="*/ 192763 w 495300"/>
                <a:gd name="connsiteY17" fmla="*/ 489539 h 542925"/>
                <a:gd name="connsiteX18" fmla="*/ 248770 w 495300"/>
                <a:gd name="connsiteY18" fmla="*/ 143496 h 542925"/>
                <a:gd name="connsiteX19" fmla="*/ 143995 w 495300"/>
                <a:gd name="connsiteY19" fmla="*/ 248271 h 542925"/>
                <a:gd name="connsiteX20" fmla="*/ 248770 w 495300"/>
                <a:gd name="connsiteY20" fmla="*/ 353046 h 542925"/>
                <a:gd name="connsiteX21" fmla="*/ 353545 w 495300"/>
                <a:gd name="connsiteY21" fmla="*/ 248271 h 542925"/>
                <a:gd name="connsiteX22" fmla="*/ 248770 w 495300"/>
                <a:gd name="connsiteY22" fmla="*/ 143496 h 542925"/>
                <a:gd name="connsiteX23" fmla="*/ 367833 w 495300"/>
                <a:gd name="connsiteY23" fmla="*/ 114921 h 542925"/>
                <a:gd name="connsiteX24" fmla="*/ 353545 w 495300"/>
                <a:gd name="connsiteY24" fmla="*/ 129209 h 542925"/>
                <a:gd name="connsiteX25" fmla="*/ 367833 w 495300"/>
                <a:gd name="connsiteY25" fmla="*/ 143496 h 542925"/>
                <a:gd name="connsiteX26" fmla="*/ 382120 w 495300"/>
                <a:gd name="connsiteY26" fmla="*/ 129209 h 542925"/>
                <a:gd name="connsiteX27" fmla="*/ 367833 w 495300"/>
                <a:gd name="connsiteY27" fmla="*/ 114921 h 54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95300" h="542925">
                  <a:moveTo>
                    <a:pt x="248770" y="621"/>
                  </a:moveTo>
                  <a:cubicBezTo>
                    <a:pt x="385549" y="621"/>
                    <a:pt x="496420" y="111492"/>
                    <a:pt x="496420" y="248271"/>
                  </a:cubicBezTo>
                  <a:cubicBezTo>
                    <a:pt x="496420" y="358856"/>
                    <a:pt x="423935" y="452582"/>
                    <a:pt x="323827" y="484396"/>
                  </a:cubicBezTo>
                  <a:lnTo>
                    <a:pt x="346973" y="524496"/>
                  </a:lnTo>
                  <a:lnTo>
                    <a:pt x="420220" y="524496"/>
                  </a:lnTo>
                  <a:lnTo>
                    <a:pt x="420220" y="543546"/>
                  </a:lnTo>
                  <a:lnTo>
                    <a:pt x="77320" y="543546"/>
                  </a:lnTo>
                  <a:lnTo>
                    <a:pt x="77320" y="524496"/>
                  </a:lnTo>
                  <a:lnTo>
                    <a:pt x="150567" y="524496"/>
                  </a:lnTo>
                  <a:lnTo>
                    <a:pt x="173713" y="484396"/>
                  </a:lnTo>
                  <a:cubicBezTo>
                    <a:pt x="73605" y="452582"/>
                    <a:pt x="1120" y="358856"/>
                    <a:pt x="1120" y="248271"/>
                  </a:cubicBezTo>
                  <a:cubicBezTo>
                    <a:pt x="1120" y="111492"/>
                    <a:pt x="111991" y="621"/>
                    <a:pt x="248770" y="621"/>
                  </a:cubicBezTo>
                  <a:close/>
                  <a:moveTo>
                    <a:pt x="192763" y="489539"/>
                  </a:moveTo>
                  <a:lnTo>
                    <a:pt x="172570" y="524496"/>
                  </a:lnTo>
                  <a:lnTo>
                    <a:pt x="324970" y="524496"/>
                  </a:lnTo>
                  <a:lnTo>
                    <a:pt x="304777" y="489539"/>
                  </a:lnTo>
                  <a:cubicBezTo>
                    <a:pt x="286775" y="493730"/>
                    <a:pt x="268010" y="495921"/>
                    <a:pt x="248770" y="495921"/>
                  </a:cubicBezTo>
                  <a:cubicBezTo>
                    <a:pt x="229530" y="495921"/>
                    <a:pt x="210765" y="493730"/>
                    <a:pt x="192763" y="489539"/>
                  </a:cubicBezTo>
                  <a:close/>
                  <a:moveTo>
                    <a:pt x="248770" y="143496"/>
                  </a:moveTo>
                  <a:cubicBezTo>
                    <a:pt x="190858" y="143496"/>
                    <a:pt x="143995" y="190359"/>
                    <a:pt x="143995" y="248271"/>
                  </a:cubicBezTo>
                  <a:cubicBezTo>
                    <a:pt x="143995" y="306183"/>
                    <a:pt x="190858" y="353046"/>
                    <a:pt x="248770" y="353046"/>
                  </a:cubicBezTo>
                  <a:cubicBezTo>
                    <a:pt x="306682" y="353046"/>
                    <a:pt x="353545" y="306183"/>
                    <a:pt x="353545" y="248271"/>
                  </a:cubicBezTo>
                  <a:cubicBezTo>
                    <a:pt x="353545" y="190359"/>
                    <a:pt x="306682" y="143496"/>
                    <a:pt x="248770" y="143496"/>
                  </a:cubicBezTo>
                  <a:close/>
                  <a:moveTo>
                    <a:pt x="367833" y="114921"/>
                  </a:moveTo>
                  <a:cubicBezTo>
                    <a:pt x="359927" y="114921"/>
                    <a:pt x="353545" y="121303"/>
                    <a:pt x="353545" y="129209"/>
                  </a:cubicBezTo>
                  <a:cubicBezTo>
                    <a:pt x="353545" y="137114"/>
                    <a:pt x="359927" y="143496"/>
                    <a:pt x="367833" y="143496"/>
                  </a:cubicBezTo>
                  <a:cubicBezTo>
                    <a:pt x="375738" y="143496"/>
                    <a:pt x="382120" y="137114"/>
                    <a:pt x="382120" y="129209"/>
                  </a:cubicBezTo>
                  <a:cubicBezTo>
                    <a:pt x="382120" y="121303"/>
                    <a:pt x="375738" y="114921"/>
                    <a:pt x="367833" y="114921"/>
                  </a:cubicBez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dirty="0">
                <a:solidFill>
                  <a:schemeClr val="tx1"/>
                </a:solidFill>
              </a:endParaRPr>
            </a:p>
          </p:txBody>
        </p:sp>
        <p:sp>
          <p:nvSpPr>
            <p:cNvPr id="21" name="íSļíḋè">
              <a:extLst>
                <a:ext uri="{FF2B5EF4-FFF2-40B4-BE49-F238E27FC236}">
                  <a16:creationId xmlns:a16="http://schemas.microsoft.com/office/drawing/2014/main" id="{9F0FC99A-1D76-4209-B4B7-4A176E764B33}"/>
                </a:ext>
              </a:extLst>
            </p:cNvPr>
            <p:cNvSpPr txBox="1"/>
            <p:nvPr/>
          </p:nvSpPr>
          <p:spPr>
            <a:xfrm>
              <a:off x="6811601" y="1916359"/>
              <a:ext cx="3450253" cy="338554"/>
            </a:xfrm>
            <a:prstGeom prst="rect">
              <a:avLst/>
            </a:prstGeom>
            <a:noFill/>
            <a:ln>
              <a:noFill/>
            </a:ln>
          </p:spPr>
          <p:txBody>
            <a:bodyPr wrap="square" lIns="91440" tIns="45720" rIns="91440" bIns="45720" anchor="ctr" anchorCtr="0">
              <a:spAutoFit/>
            </a:bodyPr>
            <a:lstStyle/>
            <a:p>
              <a:pPr algn="ctr">
                <a:buSzPct val="25000"/>
              </a:pPr>
              <a:r>
                <a:rPr lang="en-US" altLang="zh-CN" sz="1600" b="1" dirty="0"/>
                <a:t>02</a:t>
              </a:r>
            </a:p>
          </p:txBody>
        </p:sp>
        <p:sp>
          <p:nvSpPr>
            <p:cNvPr id="22" name="îṩḷíḑè">
              <a:extLst>
                <a:ext uri="{FF2B5EF4-FFF2-40B4-BE49-F238E27FC236}">
                  <a16:creationId xmlns:a16="http://schemas.microsoft.com/office/drawing/2014/main" id="{556578E1-9EC3-4D00-B598-2CBAE5BCFC56}"/>
                </a:ext>
              </a:extLst>
            </p:cNvPr>
            <p:cNvSpPr txBox="1"/>
            <p:nvPr/>
          </p:nvSpPr>
          <p:spPr>
            <a:xfrm>
              <a:off x="6811601" y="2287173"/>
              <a:ext cx="3450253" cy="444674"/>
            </a:xfrm>
            <a:prstGeom prst="rect">
              <a:avLst/>
            </a:prstGeom>
            <a:noFill/>
            <a:ln>
              <a:noFill/>
            </a:ln>
          </p:spPr>
          <p:txBody>
            <a:bodyPr wrap="square" lIns="91440" tIns="45720" rIns="91440" bIns="45720" anchor="t" anchorCtr="0">
              <a:spAutoFit/>
            </a:bodyPr>
            <a:lstStyle/>
            <a:p>
              <a:pPr marL="0" marR="0" lvl="0" indent="0" algn="ctr" defTabSz="913765" rtl="0" eaLnBrk="1" fontAlgn="auto" latinLnBrk="0" hangingPunct="1">
                <a:lnSpc>
                  <a:spcPct val="120000"/>
                </a:lnSpc>
                <a:spcBef>
                  <a:spcPts val="0"/>
                </a:spcBef>
                <a:spcAft>
                  <a:spcPts val="0"/>
                </a:spcAft>
                <a:buClrTx/>
                <a:buSzPct val="25000"/>
                <a:buFontTx/>
                <a:buNone/>
                <a:defRPr/>
              </a:pPr>
              <a:r>
                <a:rPr kumimoji="0" lang="en-US" altLang="zh-CN" sz="1000" b="0" i="0" u="none" strike="noStrike" kern="1200" cap="none" spc="0" normalizeH="0" baseline="0" noProof="0" dirty="0">
                  <a:ln>
                    <a:noFill/>
                  </a:ln>
                  <a:effectLst/>
                  <a:uLnTx/>
                  <a:uFillTx/>
                </a:rPr>
                <a:t>Theme  color makes PPT more convenient to change . Adjust the spacing to adapt to Chinese typesetting.</a:t>
              </a:r>
            </a:p>
          </p:txBody>
        </p:sp>
        <p:sp>
          <p:nvSpPr>
            <p:cNvPr id="23" name="ïṧļïḍê">
              <a:extLst>
                <a:ext uri="{FF2B5EF4-FFF2-40B4-BE49-F238E27FC236}">
                  <a16:creationId xmlns:a16="http://schemas.microsoft.com/office/drawing/2014/main" id="{C33C1BE4-627F-4CA3-8A9F-645F7ACBAD45}"/>
                </a:ext>
              </a:extLst>
            </p:cNvPr>
            <p:cNvSpPr/>
            <p:nvPr/>
          </p:nvSpPr>
          <p:spPr>
            <a:xfrm>
              <a:off x="7615543" y="4571384"/>
              <a:ext cx="575788" cy="575784"/>
            </a:xfrm>
            <a:prstGeom prst="ellipse">
              <a:avLst/>
            </a:prstGeom>
            <a:solidFill>
              <a:schemeClr val="tx1">
                <a:alpha val="20000"/>
              </a:schemeClr>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b="1" dirty="0">
                <a:solidFill>
                  <a:srgbClr val="FFFFFF"/>
                </a:solidFill>
              </a:endParaRPr>
            </a:p>
          </p:txBody>
        </p:sp>
        <p:sp>
          <p:nvSpPr>
            <p:cNvPr id="24" name="ï$ḷïḑe">
              <a:extLst>
                <a:ext uri="{FF2B5EF4-FFF2-40B4-BE49-F238E27FC236}">
                  <a16:creationId xmlns:a16="http://schemas.microsoft.com/office/drawing/2014/main" id="{EDDCD77C-AC09-4F3A-B9FB-C6F20FF5460D}"/>
                </a:ext>
              </a:extLst>
            </p:cNvPr>
            <p:cNvSpPr/>
            <p:nvPr/>
          </p:nvSpPr>
          <p:spPr>
            <a:xfrm>
              <a:off x="7778508" y="4741035"/>
              <a:ext cx="249856" cy="245393"/>
            </a:xfrm>
            <a:custGeom>
              <a:avLst/>
              <a:gdLst>
                <a:gd name="connsiteX0" fmla="*/ 343764 w 533400"/>
                <a:gd name="connsiteY0" fmla="*/ 276846 h 523875"/>
                <a:gd name="connsiteX1" fmla="*/ 372339 w 533400"/>
                <a:gd name="connsiteY1" fmla="*/ 305421 h 523875"/>
                <a:gd name="connsiteX2" fmla="*/ 372339 w 533400"/>
                <a:gd name="connsiteY2" fmla="*/ 495921 h 523875"/>
                <a:gd name="connsiteX3" fmla="*/ 343764 w 533400"/>
                <a:gd name="connsiteY3" fmla="*/ 524496 h 523875"/>
                <a:gd name="connsiteX4" fmla="*/ 191364 w 533400"/>
                <a:gd name="connsiteY4" fmla="*/ 524496 h 523875"/>
                <a:gd name="connsiteX5" fmla="*/ 162789 w 533400"/>
                <a:gd name="connsiteY5" fmla="*/ 495921 h 523875"/>
                <a:gd name="connsiteX6" fmla="*/ 162789 w 533400"/>
                <a:gd name="connsiteY6" fmla="*/ 305421 h 523875"/>
                <a:gd name="connsiteX7" fmla="*/ 191364 w 533400"/>
                <a:gd name="connsiteY7" fmla="*/ 276846 h 523875"/>
                <a:gd name="connsiteX8" fmla="*/ 343764 w 533400"/>
                <a:gd name="connsiteY8" fmla="*/ 276846 h 523875"/>
                <a:gd name="connsiteX9" fmla="*/ 143739 w 533400"/>
                <a:gd name="connsiteY9" fmla="*/ 114921 h 523875"/>
                <a:gd name="connsiteX10" fmla="*/ 179934 w 533400"/>
                <a:gd name="connsiteY10" fmla="*/ 153021 h 523875"/>
                <a:gd name="connsiteX11" fmla="*/ 181839 w 533400"/>
                <a:gd name="connsiteY11" fmla="*/ 153021 h 523875"/>
                <a:gd name="connsiteX12" fmla="*/ 353289 w 533400"/>
                <a:gd name="connsiteY12" fmla="*/ 153021 h 523875"/>
                <a:gd name="connsiteX13" fmla="*/ 391389 w 533400"/>
                <a:gd name="connsiteY13" fmla="*/ 116826 h 523875"/>
                <a:gd name="connsiteX14" fmla="*/ 391389 w 533400"/>
                <a:gd name="connsiteY14" fmla="*/ 114921 h 523875"/>
                <a:gd name="connsiteX15" fmla="*/ 505689 w 533400"/>
                <a:gd name="connsiteY15" fmla="*/ 114921 h 523875"/>
                <a:gd name="connsiteX16" fmla="*/ 534264 w 533400"/>
                <a:gd name="connsiteY16" fmla="*/ 143496 h 523875"/>
                <a:gd name="connsiteX17" fmla="*/ 534264 w 533400"/>
                <a:gd name="connsiteY17" fmla="*/ 381621 h 523875"/>
                <a:gd name="connsiteX18" fmla="*/ 505689 w 533400"/>
                <a:gd name="connsiteY18" fmla="*/ 410196 h 523875"/>
                <a:gd name="connsiteX19" fmla="*/ 391389 w 533400"/>
                <a:gd name="connsiteY19" fmla="*/ 410196 h 523875"/>
                <a:gd name="connsiteX20" fmla="*/ 391389 w 533400"/>
                <a:gd name="connsiteY20" fmla="*/ 295896 h 523875"/>
                <a:gd name="connsiteX21" fmla="*/ 355194 w 533400"/>
                <a:gd name="connsiteY21" fmla="*/ 257796 h 523875"/>
                <a:gd name="connsiteX22" fmla="*/ 353289 w 533400"/>
                <a:gd name="connsiteY22" fmla="*/ 257796 h 523875"/>
                <a:gd name="connsiteX23" fmla="*/ 181839 w 533400"/>
                <a:gd name="connsiteY23" fmla="*/ 257796 h 523875"/>
                <a:gd name="connsiteX24" fmla="*/ 143739 w 533400"/>
                <a:gd name="connsiteY24" fmla="*/ 293991 h 523875"/>
                <a:gd name="connsiteX25" fmla="*/ 143739 w 533400"/>
                <a:gd name="connsiteY25" fmla="*/ 295896 h 523875"/>
                <a:gd name="connsiteX26" fmla="*/ 143739 w 533400"/>
                <a:gd name="connsiteY26" fmla="*/ 410196 h 523875"/>
                <a:gd name="connsiteX27" fmla="*/ 29439 w 533400"/>
                <a:gd name="connsiteY27" fmla="*/ 410196 h 523875"/>
                <a:gd name="connsiteX28" fmla="*/ 864 w 533400"/>
                <a:gd name="connsiteY28" fmla="*/ 381621 h 523875"/>
                <a:gd name="connsiteX29" fmla="*/ 864 w 533400"/>
                <a:gd name="connsiteY29" fmla="*/ 201408 h 523875"/>
                <a:gd name="connsiteX30" fmla="*/ 11151 w 533400"/>
                <a:gd name="connsiteY30" fmla="*/ 175405 h 523875"/>
                <a:gd name="connsiteX31" fmla="*/ 56300 w 533400"/>
                <a:gd name="connsiteY31" fmla="*/ 127018 h 523875"/>
                <a:gd name="connsiteX32" fmla="*/ 84112 w 533400"/>
                <a:gd name="connsiteY32" fmla="*/ 114921 h 523875"/>
                <a:gd name="connsiteX33" fmla="*/ 143739 w 533400"/>
                <a:gd name="connsiteY33" fmla="*/ 114921 h 523875"/>
                <a:gd name="connsiteX34" fmla="*/ 462827 w 533400"/>
                <a:gd name="connsiteY34" fmla="*/ 172071 h 523875"/>
                <a:gd name="connsiteX35" fmla="*/ 448539 w 533400"/>
                <a:gd name="connsiteY35" fmla="*/ 186359 h 523875"/>
                <a:gd name="connsiteX36" fmla="*/ 462827 w 533400"/>
                <a:gd name="connsiteY36" fmla="*/ 200646 h 523875"/>
                <a:gd name="connsiteX37" fmla="*/ 477114 w 533400"/>
                <a:gd name="connsiteY37" fmla="*/ 186359 h 523875"/>
                <a:gd name="connsiteX38" fmla="*/ 462827 w 533400"/>
                <a:gd name="connsiteY38" fmla="*/ 172071 h 523875"/>
                <a:gd name="connsiteX39" fmla="*/ 343764 w 533400"/>
                <a:gd name="connsiteY39" fmla="*/ 621 h 523875"/>
                <a:gd name="connsiteX40" fmla="*/ 372339 w 533400"/>
                <a:gd name="connsiteY40" fmla="*/ 29196 h 523875"/>
                <a:gd name="connsiteX41" fmla="*/ 372339 w 533400"/>
                <a:gd name="connsiteY41" fmla="*/ 105396 h 523875"/>
                <a:gd name="connsiteX42" fmla="*/ 343764 w 533400"/>
                <a:gd name="connsiteY42" fmla="*/ 133971 h 523875"/>
                <a:gd name="connsiteX43" fmla="*/ 191364 w 533400"/>
                <a:gd name="connsiteY43" fmla="*/ 133971 h 523875"/>
                <a:gd name="connsiteX44" fmla="*/ 162789 w 533400"/>
                <a:gd name="connsiteY44" fmla="*/ 105396 h 523875"/>
                <a:gd name="connsiteX45" fmla="*/ 162789 w 533400"/>
                <a:gd name="connsiteY45" fmla="*/ 29196 h 523875"/>
                <a:gd name="connsiteX46" fmla="*/ 191364 w 533400"/>
                <a:gd name="connsiteY46" fmla="*/ 621 h 523875"/>
                <a:gd name="connsiteX47" fmla="*/ 343764 w 533400"/>
                <a:gd name="connsiteY47" fmla="*/ 621 h 52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533400" h="523875">
                  <a:moveTo>
                    <a:pt x="343764" y="276846"/>
                  </a:moveTo>
                  <a:cubicBezTo>
                    <a:pt x="359576" y="276846"/>
                    <a:pt x="372339" y="289610"/>
                    <a:pt x="372339" y="305421"/>
                  </a:cubicBezTo>
                  <a:lnTo>
                    <a:pt x="372339" y="495921"/>
                  </a:lnTo>
                  <a:cubicBezTo>
                    <a:pt x="372339" y="511732"/>
                    <a:pt x="359576" y="524496"/>
                    <a:pt x="343764" y="524496"/>
                  </a:cubicBezTo>
                  <a:lnTo>
                    <a:pt x="191364" y="524496"/>
                  </a:lnTo>
                  <a:cubicBezTo>
                    <a:pt x="175552" y="524496"/>
                    <a:pt x="162789" y="511732"/>
                    <a:pt x="162789" y="495921"/>
                  </a:cubicBezTo>
                  <a:lnTo>
                    <a:pt x="162789" y="305421"/>
                  </a:lnTo>
                  <a:cubicBezTo>
                    <a:pt x="162789" y="289610"/>
                    <a:pt x="175552" y="276846"/>
                    <a:pt x="191364" y="276846"/>
                  </a:cubicBezTo>
                  <a:lnTo>
                    <a:pt x="343764" y="276846"/>
                  </a:lnTo>
                  <a:close/>
                  <a:moveTo>
                    <a:pt x="143739" y="114921"/>
                  </a:moveTo>
                  <a:cubicBezTo>
                    <a:pt x="143739" y="135305"/>
                    <a:pt x="159741" y="151973"/>
                    <a:pt x="179934" y="153021"/>
                  </a:cubicBezTo>
                  <a:lnTo>
                    <a:pt x="181839" y="153021"/>
                  </a:lnTo>
                  <a:lnTo>
                    <a:pt x="353289" y="153021"/>
                  </a:lnTo>
                  <a:cubicBezTo>
                    <a:pt x="373673" y="153021"/>
                    <a:pt x="390341" y="137019"/>
                    <a:pt x="391389" y="116826"/>
                  </a:cubicBezTo>
                  <a:lnTo>
                    <a:pt x="391389" y="114921"/>
                  </a:lnTo>
                  <a:lnTo>
                    <a:pt x="505689" y="114921"/>
                  </a:lnTo>
                  <a:cubicBezTo>
                    <a:pt x="521501" y="114921"/>
                    <a:pt x="534264" y="127685"/>
                    <a:pt x="534264" y="143496"/>
                  </a:cubicBezTo>
                  <a:lnTo>
                    <a:pt x="534264" y="381621"/>
                  </a:lnTo>
                  <a:cubicBezTo>
                    <a:pt x="534264" y="397432"/>
                    <a:pt x="521501" y="410196"/>
                    <a:pt x="505689" y="410196"/>
                  </a:cubicBezTo>
                  <a:lnTo>
                    <a:pt x="391389" y="410196"/>
                  </a:lnTo>
                  <a:lnTo>
                    <a:pt x="391389" y="295896"/>
                  </a:lnTo>
                  <a:cubicBezTo>
                    <a:pt x="391389" y="275512"/>
                    <a:pt x="375387" y="258844"/>
                    <a:pt x="355194" y="257796"/>
                  </a:cubicBezTo>
                  <a:lnTo>
                    <a:pt x="353289" y="257796"/>
                  </a:lnTo>
                  <a:lnTo>
                    <a:pt x="181839" y="257796"/>
                  </a:lnTo>
                  <a:cubicBezTo>
                    <a:pt x="161455" y="257796"/>
                    <a:pt x="144787" y="273798"/>
                    <a:pt x="143739" y="293991"/>
                  </a:cubicBezTo>
                  <a:lnTo>
                    <a:pt x="143739" y="295896"/>
                  </a:lnTo>
                  <a:lnTo>
                    <a:pt x="143739" y="410196"/>
                  </a:lnTo>
                  <a:lnTo>
                    <a:pt x="29439" y="410196"/>
                  </a:lnTo>
                  <a:cubicBezTo>
                    <a:pt x="13627" y="410196"/>
                    <a:pt x="864" y="397432"/>
                    <a:pt x="864" y="381621"/>
                  </a:cubicBezTo>
                  <a:lnTo>
                    <a:pt x="864" y="201408"/>
                  </a:lnTo>
                  <a:cubicBezTo>
                    <a:pt x="864" y="191788"/>
                    <a:pt x="4484" y="182454"/>
                    <a:pt x="11151" y="175405"/>
                  </a:cubicBezTo>
                  <a:lnTo>
                    <a:pt x="56300" y="127018"/>
                  </a:lnTo>
                  <a:cubicBezTo>
                    <a:pt x="63538" y="119303"/>
                    <a:pt x="73635" y="114921"/>
                    <a:pt x="84112" y="114921"/>
                  </a:cubicBezTo>
                  <a:lnTo>
                    <a:pt x="143739" y="114921"/>
                  </a:lnTo>
                  <a:close/>
                  <a:moveTo>
                    <a:pt x="462827" y="172071"/>
                  </a:moveTo>
                  <a:cubicBezTo>
                    <a:pt x="454921" y="172071"/>
                    <a:pt x="448539" y="178453"/>
                    <a:pt x="448539" y="186359"/>
                  </a:cubicBezTo>
                  <a:cubicBezTo>
                    <a:pt x="448539" y="194264"/>
                    <a:pt x="454921" y="200646"/>
                    <a:pt x="462827" y="200646"/>
                  </a:cubicBezTo>
                  <a:cubicBezTo>
                    <a:pt x="470732" y="200646"/>
                    <a:pt x="477114" y="194264"/>
                    <a:pt x="477114" y="186359"/>
                  </a:cubicBezTo>
                  <a:cubicBezTo>
                    <a:pt x="477114" y="178453"/>
                    <a:pt x="470732" y="172071"/>
                    <a:pt x="462827" y="172071"/>
                  </a:cubicBezTo>
                  <a:close/>
                  <a:moveTo>
                    <a:pt x="343764" y="621"/>
                  </a:moveTo>
                  <a:cubicBezTo>
                    <a:pt x="359576" y="621"/>
                    <a:pt x="372339" y="13385"/>
                    <a:pt x="372339" y="29196"/>
                  </a:cubicBezTo>
                  <a:lnTo>
                    <a:pt x="372339" y="105396"/>
                  </a:lnTo>
                  <a:cubicBezTo>
                    <a:pt x="372339" y="121207"/>
                    <a:pt x="359576" y="133971"/>
                    <a:pt x="343764" y="133971"/>
                  </a:cubicBezTo>
                  <a:lnTo>
                    <a:pt x="191364" y="133971"/>
                  </a:lnTo>
                  <a:cubicBezTo>
                    <a:pt x="175552" y="133971"/>
                    <a:pt x="162789" y="121207"/>
                    <a:pt x="162789" y="105396"/>
                  </a:cubicBezTo>
                  <a:lnTo>
                    <a:pt x="162789" y="29196"/>
                  </a:lnTo>
                  <a:cubicBezTo>
                    <a:pt x="162789" y="13385"/>
                    <a:pt x="175552" y="621"/>
                    <a:pt x="191364" y="621"/>
                  </a:cubicBezTo>
                  <a:lnTo>
                    <a:pt x="343764" y="621"/>
                  </a:ln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endParaRPr lang="zh-CN" altLang="en-US" dirty="0">
                <a:solidFill>
                  <a:schemeClr val="tx1"/>
                </a:solidFill>
              </a:endParaRPr>
            </a:p>
          </p:txBody>
        </p:sp>
        <p:sp>
          <p:nvSpPr>
            <p:cNvPr id="25" name="iş1iḋè">
              <a:extLst>
                <a:ext uri="{FF2B5EF4-FFF2-40B4-BE49-F238E27FC236}">
                  <a16:creationId xmlns:a16="http://schemas.microsoft.com/office/drawing/2014/main" id="{2262BDF7-A28A-4275-B79F-7452132BAFAC}"/>
                </a:ext>
              </a:extLst>
            </p:cNvPr>
            <p:cNvSpPr txBox="1"/>
            <p:nvPr/>
          </p:nvSpPr>
          <p:spPr>
            <a:xfrm>
              <a:off x="6178311" y="5269061"/>
              <a:ext cx="3450253" cy="338554"/>
            </a:xfrm>
            <a:prstGeom prst="rect">
              <a:avLst/>
            </a:prstGeom>
            <a:noFill/>
            <a:ln>
              <a:noFill/>
            </a:ln>
          </p:spPr>
          <p:txBody>
            <a:bodyPr wrap="square" lIns="91440" tIns="45720" rIns="91440" bIns="45720" anchor="ctr" anchorCtr="0">
              <a:spAutoFit/>
            </a:bodyPr>
            <a:lstStyle/>
            <a:p>
              <a:pPr algn="ctr">
                <a:buSzPct val="25000"/>
              </a:pPr>
              <a:r>
                <a:rPr lang="en-US" altLang="zh-CN" sz="1600" b="1" dirty="0"/>
                <a:t>03</a:t>
              </a:r>
            </a:p>
          </p:txBody>
        </p:sp>
        <p:sp>
          <p:nvSpPr>
            <p:cNvPr id="26" name="iS1îḋé">
              <a:extLst>
                <a:ext uri="{FF2B5EF4-FFF2-40B4-BE49-F238E27FC236}">
                  <a16:creationId xmlns:a16="http://schemas.microsoft.com/office/drawing/2014/main" id="{D06A41D2-EC17-46E3-B98A-7DB034F99424}"/>
                </a:ext>
              </a:extLst>
            </p:cNvPr>
            <p:cNvSpPr txBox="1"/>
            <p:nvPr/>
          </p:nvSpPr>
          <p:spPr>
            <a:xfrm>
              <a:off x="6178311" y="5639874"/>
              <a:ext cx="3450253" cy="444674"/>
            </a:xfrm>
            <a:prstGeom prst="rect">
              <a:avLst/>
            </a:prstGeom>
            <a:noFill/>
            <a:ln>
              <a:noFill/>
            </a:ln>
          </p:spPr>
          <p:txBody>
            <a:bodyPr wrap="square" lIns="91440" tIns="45720" rIns="91440" bIns="45720" anchor="t" anchorCtr="0">
              <a:spAutoFit/>
            </a:bodyPr>
            <a:lstStyle/>
            <a:p>
              <a:pPr marL="0" marR="0" lvl="0" indent="0" algn="ctr" defTabSz="913765" rtl="0" eaLnBrk="1" fontAlgn="auto" latinLnBrk="0" hangingPunct="1">
                <a:lnSpc>
                  <a:spcPct val="120000"/>
                </a:lnSpc>
                <a:spcBef>
                  <a:spcPts val="0"/>
                </a:spcBef>
                <a:spcAft>
                  <a:spcPts val="0"/>
                </a:spcAft>
                <a:buClrTx/>
                <a:buSzPct val="25000"/>
                <a:buFontTx/>
                <a:buNone/>
                <a:defRPr/>
              </a:pPr>
              <a:r>
                <a:rPr kumimoji="0" lang="en-US" altLang="zh-CN" sz="1000" b="0" i="0" u="none" strike="noStrike" kern="1200" cap="none" spc="0" normalizeH="0" baseline="0" noProof="0" dirty="0">
                  <a:ln>
                    <a:noFill/>
                  </a:ln>
                  <a:effectLst/>
                  <a:uLnTx/>
                  <a:uFillTx/>
                </a:rPr>
                <a:t>Theme  color makes PPT more convenient to change . Adjust the spacing to adapt to Chinese typesetting.</a:t>
              </a:r>
            </a:p>
          </p:txBody>
        </p:sp>
      </p:grpSp>
    </p:spTree>
    <p:custDataLst>
      <p:tags r:id="rId2"/>
    </p:custDataLst>
    <p:extLst>
      <p:ext uri="{BB962C8B-B14F-4D97-AF65-F5344CB8AC3E}">
        <p14:creationId xmlns:p14="http://schemas.microsoft.com/office/powerpoint/2010/main" val="13800252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íşlíḍe"/>
        <p:cNvGrpSpPr/>
        <p:nvPr/>
      </p:nvGrpSpPr>
      <p:grpSpPr>
        <a:xfrm>
          <a:off x="0" y="0"/>
          <a:ext cx="0" cy="0"/>
          <a:chOff x="0" y="0"/>
          <a:chExt cx="0" cy="0"/>
        </a:xfrm>
      </p:grpSpPr>
      <p:sp>
        <p:nvSpPr>
          <p:cNvPr id="4" name="íṥ1íḍè">
            <a:extLst>
              <a:ext uri="{FF2B5EF4-FFF2-40B4-BE49-F238E27FC236}">
                <a16:creationId xmlns:a16="http://schemas.microsoft.com/office/drawing/2014/main" id="{3E7816B9-4368-481C-AF7D-011CB1B5D3BB}"/>
              </a:ext>
            </a:extLst>
          </p:cNvPr>
          <p:cNvSpPr>
            <a:spLocks noGrp="1"/>
          </p:cNvSpPr>
          <p:nvPr>
            <p:ph type="title"/>
          </p:nvPr>
        </p:nvSpPr>
        <p:spPr/>
        <p:txBody>
          <a:bodyPr/>
          <a:lstStyle/>
          <a:p>
            <a:r>
              <a:rPr lang="zh-CN" altLang="en-US" dirty="0"/>
              <a:t>作品展示</a:t>
            </a:r>
          </a:p>
        </p:txBody>
      </p:sp>
      <p:sp>
        <p:nvSpPr>
          <p:cNvPr id="5" name="îṥḷiḓè">
            <a:extLst>
              <a:ext uri="{FF2B5EF4-FFF2-40B4-BE49-F238E27FC236}">
                <a16:creationId xmlns:a16="http://schemas.microsoft.com/office/drawing/2014/main" id="{7239E965-33B6-4BC1-B1B3-CD2DC6B7EA81}"/>
              </a:ext>
            </a:extLst>
          </p:cNvPr>
          <p:cNvSpPr>
            <a:spLocks noGrp="1"/>
          </p:cNvSpPr>
          <p:nvPr>
            <p:ph type="body" idx="1"/>
          </p:nvPr>
        </p:nvSpPr>
        <p:spPr/>
        <p:txBody>
          <a:bodyPr/>
          <a:lstStyle/>
          <a:p>
            <a:r>
              <a:rPr lang="en-GB" altLang="zh-CN" dirty="0"/>
              <a:t>When you copy &amp; paste, choose "keep text only" option.</a:t>
            </a:r>
          </a:p>
        </p:txBody>
      </p:sp>
      <p:sp>
        <p:nvSpPr>
          <p:cNvPr id="2" name="ïṩļîdè">
            <a:extLst>
              <a:ext uri="{FF2B5EF4-FFF2-40B4-BE49-F238E27FC236}">
                <a16:creationId xmlns:a16="http://schemas.microsoft.com/office/drawing/2014/main" id="{1BC2B274-6096-4E6F-B8DF-3F118E2D97ED}"/>
              </a:ext>
            </a:extLst>
          </p:cNvPr>
          <p:cNvSpPr>
            <a:spLocks noGrp="1"/>
          </p:cNvSpPr>
          <p:nvPr>
            <p:ph type="sldNum" sz="quarter" idx="12"/>
          </p:nvPr>
        </p:nvSpPr>
        <p:spPr/>
        <p:txBody>
          <a:bodyPr/>
          <a:lstStyle/>
          <a:p>
            <a:fld id="{7F65B630-C7FF-41C0-9923-C5E5E29EED81}" type="slidenum">
              <a:rPr lang="zh-CN" altLang="en-US" smtClean="0"/>
              <a:pPr/>
              <a:t>7</a:t>
            </a:fld>
            <a:endParaRPr lang="zh-CN" altLang="en-US"/>
          </a:p>
        </p:txBody>
      </p:sp>
      <p:sp>
        <p:nvSpPr>
          <p:cNvPr id="8" name="íṥ1íḋé">
            <a:extLst>
              <a:ext uri="{FF2B5EF4-FFF2-40B4-BE49-F238E27FC236}">
                <a16:creationId xmlns:a16="http://schemas.microsoft.com/office/drawing/2014/main" id="{E2E51E9C-458A-43DF-9238-9C7213BF7172}"/>
              </a:ext>
            </a:extLst>
          </p:cNvPr>
          <p:cNvSpPr txBox="1"/>
          <p:nvPr/>
        </p:nvSpPr>
        <p:spPr>
          <a:xfrm>
            <a:off x="9777349" y="1956428"/>
            <a:ext cx="1594026" cy="1446550"/>
          </a:xfrm>
          <a:prstGeom prst="rect">
            <a:avLst/>
          </a:prstGeom>
          <a:noFill/>
        </p:spPr>
        <p:txBody>
          <a:bodyPr wrap="none" rtlCol="0">
            <a:spAutoFit/>
          </a:bodyPr>
          <a:lstStyle/>
          <a:p>
            <a:pPr>
              <a:lnSpc>
                <a:spcPct val="100000"/>
              </a:lnSpc>
            </a:pPr>
            <a:r>
              <a:rPr lang="en-US" altLang="zh-CN" sz="8800" b="1" spc="-380" dirty="0">
                <a:ln w="19050">
                  <a:noFill/>
                </a:ln>
                <a:solidFill>
                  <a:schemeClr val="bg1"/>
                </a:solidFill>
              </a:rPr>
              <a:t>O2</a:t>
            </a:r>
            <a:endParaRPr lang="zh-CN" altLang="en-US" sz="8800" b="1" spc="-380" dirty="0">
              <a:ln w="19050">
                <a:noFill/>
              </a:ln>
              <a:solidFill>
                <a:schemeClr val="bg1"/>
              </a:solidFill>
            </a:endParaRPr>
          </a:p>
        </p:txBody>
      </p:sp>
    </p:spTree>
    <p:custDataLst>
      <p:tags r:id="rId2"/>
    </p:custDataLst>
    <p:extLst>
      <p:ext uri="{BB962C8B-B14F-4D97-AF65-F5344CB8AC3E}">
        <p14:creationId xmlns:p14="http://schemas.microsoft.com/office/powerpoint/2010/main" val="273587028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í$ļïḍé"/>
        <p:cNvGrpSpPr/>
        <p:nvPr/>
      </p:nvGrpSpPr>
      <p:grpSpPr>
        <a:xfrm>
          <a:off x="0" y="0"/>
          <a:ext cx="0" cy="0"/>
          <a:chOff x="0" y="0"/>
          <a:chExt cx="0" cy="0"/>
        </a:xfrm>
      </p:grpSpPr>
      <p:sp>
        <p:nvSpPr>
          <p:cNvPr id="2" name="íṩḷîḑe">
            <a:extLst>
              <a:ext uri="{FF2B5EF4-FFF2-40B4-BE49-F238E27FC236}">
                <a16:creationId xmlns:a16="http://schemas.microsoft.com/office/drawing/2014/main" id="{6E905780-F838-47F6-8AEE-B66438EAD03F}"/>
              </a:ext>
            </a:extLst>
          </p:cNvPr>
          <p:cNvSpPr>
            <a:spLocks noGrp="1"/>
          </p:cNvSpPr>
          <p:nvPr>
            <p:ph type="title"/>
          </p:nvPr>
        </p:nvSpPr>
        <p:spPr>
          <a:xfrm>
            <a:off x="690645" y="1085100"/>
            <a:ext cx="8166807" cy="1028700"/>
          </a:xfrm>
        </p:spPr>
        <p:txBody>
          <a:bodyPr>
            <a:normAutofit/>
          </a:bodyPr>
          <a:lstStyle/>
          <a:p>
            <a:r>
              <a:rPr lang="en-US" altLang="zh-CN" sz="2800" b="1" dirty="0"/>
              <a:t>Unified fonts make reading more fluent.</a:t>
            </a:r>
            <a:br>
              <a:rPr lang="en-US" altLang="zh-CN" sz="2800" b="1" dirty="0"/>
            </a:br>
            <a:r>
              <a:rPr lang="en-US" altLang="zh-CN" sz="2800" b="1" dirty="0"/>
              <a:t>—</a:t>
            </a:r>
            <a:endParaRPr lang="zh-CN" altLang="en-US" dirty="0"/>
          </a:p>
        </p:txBody>
      </p:sp>
      <p:sp>
        <p:nvSpPr>
          <p:cNvPr id="3" name="ïṧľîḍé">
            <a:extLst>
              <a:ext uri="{FF2B5EF4-FFF2-40B4-BE49-F238E27FC236}">
                <a16:creationId xmlns:a16="http://schemas.microsoft.com/office/drawing/2014/main" id="{443B2987-8C4F-4D3F-A8A1-25E614279DC4}"/>
              </a:ext>
            </a:extLst>
          </p:cNvPr>
          <p:cNvSpPr>
            <a:spLocks noGrp="1"/>
          </p:cNvSpPr>
          <p:nvPr>
            <p:ph type="sldNum" sz="quarter" idx="12"/>
          </p:nvPr>
        </p:nvSpPr>
        <p:spPr/>
        <p:txBody>
          <a:bodyPr/>
          <a:lstStyle/>
          <a:p>
            <a:fld id="{7F65B630-C7FF-41C0-9923-C5E5E29EED81}" type="slidenum">
              <a:rPr lang="zh-CN" altLang="en-US" smtClean="0"/>
              <a:t>8</a:t>
            </a:fld>
            <a:endParaRPr lang="zh-CN" altLang="en-US"/>
          </a:p>
        </p:txBody>
      </p:sp>
      <p:grpSp>
        <p:nvGrpSpPr>
          <p:cNvPr id="4" name="îslîḓê">
            <a:extLst>
              <a:ext uri="{FF2B5EF4-FFF2-40B4-BE49-F238E27FC236}">
                <a16:creationId xmlns:a16="http://schemas.microsoft.com/office/drawing/2014/main" id="{F8CE7239-8867-4263-8652-405CB7225D8A}"/>
              </a:ext>
            </a:extLst>
          </p:cNvPr>
          <p:cNvGrpSpPr>
            <a:grpSpLocks noChangeAspect="1"/>
          </p:cNvGrpSpPr>
          <p:nvPr/>
        </p:nvGrpSpPr>
        <p:grpSpPr>
          <a:xfrm>
            <a:off x="642855" y="1314970"/>
            <a:ext cx="10906290" cy="4347698"/>
            <a:chOff x="660400" y="1354602"/>
            <a:chExt cx="10906290" cy="4347698"/>
          </a:xfrm>
        </p:grpSpPr>
        <p:graphicFrame>
          <p:nvGraphicFramePr>
            <p:cNvPr id="5" name="išḷidê">
              <a:extLst>
                <a:ext uri="{FF2B5EF4-FFF2-40B4-BE49-F238E27FC236}">
                  <a16:creationId xmlns:a16="http://schemas.microsoft.com/office/drawing/2014/main" id="{3B9EFCBA-B814-454D-AB5B-B3F5B4079EBE}"/>
                </a:ext>
              </a:extLst>
            </p:cNvPr>
            <p:cNvGraphicFramePr/>
            <p:nvPr>
              <p:extLst>
                <p:ext uri="{D42A27DB-BD31-4B8C-83A1-F6EECF244321}">
                  <p14:modId xmlns:p14="http://schemas.microsoft.com/office/powerpoint/2010/main" val="2546717232"/>
                </p:ext>
              </p:extLst>
            </p:nvPr>
          </p:nvGraphicFramePr>
          <p:xfrm>
            <a:off x="660400" y="2512074"/>
            <a:ext cx="6699474" cy="3190226"/>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6" name="ïşlîde">
              <a:extLst>
                <a:ext uri="{FF2B5EF4-FFF2-40B4-BE49-F238E27FC236}">
                  <a16:creationId xmlns:a16="http://schemas.microsoft.com/office/drawing/2014/main" id="{C0CE538A-7D76-4AA2-B0DC-6856EC17B034}"/>
                </a:ext>
              </a:extLst>
            </p:cNvPr>
            <p:cNvGraphicFramePr/>
            <p:nvPr>
              <p:extLst>
                <p:ext uri="{D42A27DB-BD31-4B8C-83A1-F6EECF244321}">
                  <p14:modId xmlns:p14="http://schemas.microsoft.com/office/powerpoint/2010/main" val="3701796026"/>
                </p:ext>
              </p:extLst>
            </p:nvPr>
          </p:nvGraphicFramePr>
          <p:xfrm>
            <a:off x="7687064" y="2476500"/>
            <a:ext cx="3367668" cy="823803"/>
          </p:xfrm>
          <a:graphic>
            <a:graphicData uri="http://schemas.openxmlformats.org/drawingml/2006/chart">
              <c:chart xmlns:c="http://schemas.openxmlformats.org/drawingml/2006/chart" xmlns:r="http://schemas.openxmlformats.org/officeDocument/2006/relationships" r:id="rId5"/>
            </a:graphicData>
          </a:graphic>
        </p:graphicFrame>
        <p:sp>
          <p:nvSpPr>
            <p:cNvPr id="7" name="ïṣ1iḑè">
              <a:extLst>
                <a:ext uri="{FF2B5EF4-FFF2-40B4-BE49-F238E27FC236}">
                  <a16:creationId xmlns:a16="http://schemas.microsoft.com/office/drawing/2014/main" id="{B0E51B29-7B2A-46FD-9E88-BAA4D6A17400}"/>
                </a:ext>
              </a:extLst>
            </p:cNvPr>
            <p:cNvSpPr txBox="1"/>
            <p:nvPr/>
          </p:nvSpPr>
          <p:spPr>
            <a:xfrm>
              <a:off x="11054732" y="2749902"/>
              <a:ext cx="468398" cy="276998"/>
            </a:xfrm>
            <a:prstGeom prst="rect">
              <a:avLst/>
            </a:prstGeom>
            <a:noFill/>
          </p:spPr>
          <p:txBody>
            <a:bodyPr wrap="none" rtlCol="0">
              <a:spAutoFit/>
            </a:bodyPr>
            <a:lstStyle/>
            <a:p>
              <a:r>
                <a:rPr lang="en-US" altLang="zh-CN" sz="1200" dirty="0"/>
                <a:t>20</a:t>
              </a:r>
              <a:r>
                <a:rPr lang="en-US" altLang="zh-CN" sz="1000" dirty="0"/>
                <a:t>%</a:t>
              </a:r>
              <a:endParaRPr lang="zh-CN" altLang="en-US" sz="1200" dirty="0"/>
            </a:p>
          </p:txBody>
        </p:sp>
        <p:graphicFrame>
          <p:nvGraphicFramePr>
            <p:cNvPr id="8" name="îṡḻíḑè">
              <a:extLst>
                <a:ext uri="{FF2B5EF4-FFF2-40B4-BE49-F238E27FC236}">
                  <a16:creationId xmlns:a16="http://schemas.microsoft.com/office/drawing/2014/main" id="{52B5C4D6-5DC9-4264-8480-9AFB4033B4F8}"/>
                </a:ext>
              </a:extLst>
            </p:cNvPr>
            <p:cNvGraphicFramePr/>
            <p:nvPr>
              <p:extLst>
                <p:ext uri="{D42A27DB-BD31-4B8C-83A1-F6EECF244321}">
                  <p14:modId xmlns:p14="http://schemas.microsoft.com/office/powerpoint/2010/main" val="1875399057"/>
                </p:ext>
              </p:extLst>
            </p:nvPr>
          </p:nvGraphicFramePr>
          <p:xfrm>
            <a:off x="7687064" y="2868564"/>
            <a:ext cx="3367668" cy="823803"/>
          </p:xfrm>
          <a:graphic>
            <a:graphicData uri="http://schemas.openxmlformats.org/drawingml/2006/chart">
              <c:chart xmlns:c="http://schemas.openxmlformats.org/drawingml/2006/chart" xmlns:r="http://schemas.openxmlformats.org/officeDocument/2006/relationships" r:id="rId6"/>
            </a:graphicData>
          </a:graphic>
        </p:graphicFrame>
        <p:sp>
          <p:nvSpPr>
            <p:cNvPr id="9" name="ïṧ1íḑe">
              <a:extLst>
                <a:ext uri="{FF2B5EF4-FFF2-40B4-BE49-F238E27FC236}">
                  <a16:creationId xmlns:a16="http://schemas.microsoft.com/office/drawing/2014/main" id="{88EEFDB3-5B54-454B-B62B-2F5CB3A16F61}"/>
                </a:ext>
              </a:extLst>
            </p:cNvPr>
            <p:cNvSpPr txBox="1"/>
            <p:nvPr/>
          </p:nvSpPr>
          <p:spPr>
            <a:xfrm>
              <a:off x="11069882" y="3141966"/>
              <a:ext cx="468398" cy="276998"/>
            </a:xfrm>
            <a:prstGeom prst="rect">
              <a:avLst/>
            </a:prstGeom>
            <a:noFill/>
          </p:spPr>
          <p:txBody>
            <a:bodyPr wrap="square" rtlCol="0">
              <a:spAutoFit/>
            </a:bodyPr>
            <a:lstStyle/>
            <a:p>
              <a:r>
                <a:rPr lang="en-US" altLang="zh-CN" sz="1200" dirty="0"/>
                <a:t>60</a:t>
              </a:r>
              <a:r>
                <a:rPr lang="en-US" altLang="zh-CN" sz="1000" dirty="0"/>
                <a:t>%</a:t>
              </a:r>
              <a:endParaRPr lang="zh-CN" altLang="en-US" sz="1200" dirty="0"/>
            </a:p>
          </p:txBody>
        </p:sp>
        <p:sp>
          <p:nvSpPr>
            <p:cNvPr id="11" name="iŝľïďé">
              <a:extLst>
                <a:ext uri="{FF2B5EF4-FFF2-40B4-BE49-F238E27FC236}">
                  <a16:creationId xmlns:a16="http://schemas.microsoft.com/office/drawing/2014/main" id="{57B691F5-EE86-4379-9483-22C88D925D7B}"/>
                </a:ext>
              </a:extLst>
            </p:cNvPr>
            <p:cNvSpPr txBox="1"/>
            <p:nvPr/>
          </p:nvSpPr>
          <p:spPr>
            <a:xfrm>
              <a:off x="7687064" y="3846532"/>
              <a:ext cx="3879626" cy="1759008"/>
            </a:xfrm>
            <a:prstGeom prst="rect">
              <a:avLst/>
            </a:prstGeom>
            <a:noFill/>
          </p:spPr>
          <p:txBody>
            <a:bodyPr wrap="square" rtlCol="0">
              <a:spAutoFit/>
            </a:bodyPr>
            <a:lstStyle/>
            <a:p>
              <a:pPr marL="171450" marR="0" lvl="0" indent="-171450" defTabSz="913765" fontAlgn="auto">
                <a:lnSpc>
                  <a:spcPct val="150000"/>
                </a:lnSpc>
                <a:spcBef>
                  <a:spcPts val="0"/>
                </a:spcBef>
                <a:spcAft>
                  <a:spcPts val="0"/>
                </a:spcAft>
                <a:buClrTx/>
                <a:buSzPct val="25000"/>
                <a:buFont typeface="Wingdings" panose="05000000000000000000" pitchFamily="2" charset="2"/>
                <a:buChar char="l"/>
                <a:defRPr/>
              </a:pPr>
              <a:r>
                <a:rPr lang="en-GB" sz="1050" dirty="0">
                  <a:solidFill>
                    <a:schemeClr val="tx1">
                      <a:lumMod val="95000"/>
                      <a:lumOff val="5000"/>
                    </a:schemeClr>
                  </a:solidFill>
                </a:rPr>
                <a:t>Theme  </a:t>
              </a:r>
              <a:r>
                <a:rPr lang="en-GB" sz="1050" dirty="0" err="1">
                  <a:solidFill>
                    <a:schemeClr val="tx1">
                      <a:lumMod val="95000"/>
                      <a:lumOff val="5000"/>
                    </a:schemeClr>
                  </a:solidFill>
                </a:rPr>
                <a:t>color</a:t>
              </a:r>
              <a:r>
                <a:rPr lang="en-GB" sz="1050" dirty="0">
                  <a:solidFill>
                    <a:schemeClr val="tx1">
                      <a:lumMod val="95000"/>
                      <a:lumOff val="5000"/>
                    </a:schemeClr>
                  </a:solidFill>
                </a:rPr>
                <a:t> makes PPT more convenient to </a:t>
              </a:r>
              <a:r>
                <a:rPr lang="en-GB" sz="1050" dirty="0" err="1">
                  <a:solidFill>
                    <a:schemeClr val="tx1">
                      <a:lumMod val="95000"/>
                      <a:lumOff val="5000"/>
                    </a:schemeClr>
                  </a:solidFill>
                </a:rPr>
                <a:t>change.Adjust</a:t>
              </a:r>
              <a:r>
                <a:rPr lang="en-GB" sz="1050" dirty="0">
                  <a:solidFill>
                    <a:schemeClr val="tx1">
                      <a:lumMod val="95000"/>
                      <a:lumOff val="5000"/>
                    </a:schemeClr>
                  </a:solidFill>
                </a:rPr>
                <a:t> the spacing to adapt to Chinese typesetting, use the reference line in PPT.</a:t>
              </a:r>
            </a:p>
            <a:p>
              <a:pPr marL="171450" marR="0" lvl="0" indent="-171450" defTabSz="913765" fontAlgn="auto">
                <a:lnSpc>
                  <a:spcPct val="150000"/>
                </a:lnSpc>
                <a:spcBef>
                  <a:spcPts val="0"/>
                </a:spcBef>
                <a:spcAft>
                  <a:spcPts val="0"/>
                </a:spcAft>
                <a:buClrTx/>
                <a:buSzPct val="25000"/>
                <a:buFont typeface="Wingdings" panose="05000000000000000000" pitchFamily="2" charset="2"/>
                <a:buChar char="l"/>
                <a:defRPr/>
              </a:pPr>
              <a:endParaRPr lang="en-GB" sz="1050" dirty="0">
                <a:solidFill>
                  <a:schemeClr val="tx1">
                    <a:lumMod val="95000"/>
                    <a:lumOff val="5000"/>
                  </a:schemeClr>
                </a:solidFill>
              </a:endParaRPr>
            </a:p>
            <a:p>
              <a:pPr marL="171450" marR="0" lvl="0" indent="-171450" defTabSz="913765" fontAlgn="auto">
                <a:lnSpc>
                  <a:spcPct val="150000"/>
                </a:lnSpc>
                <a:spcBef>
                  <a:spcPts val="0"/>
                </a:spcBef>
                <a:spcAft>
                  <a:spcPts val="0"/>
                </a:spcAft>
                <a:buClrTx/>
                <a:buSzPct val="25000"/>
                <a:buFont typeface="Wingdings" panose="05000000000000000000" pitchFamily="2" charset="2"/>
                <a:buChar char="l"/>
                <a:defRPr/>
              </a:pPr>
              <a:r>
                <a:rPr lang="en-GB" sz="1050" dirty="0">
                  <a:solidFill>
                    <a:schemeClr val="tx1">
                      <a:lumMod val="95000"/>
                      <a:lumOff val="5000"/>
                    </a:schemeClr>
                  </a:solidFill>
                </a:rPr>
                <a:t>Unified fonts make reading more </a:t>
              </a:r>
              <a:r>
                <a:rPr lang="en-GB" sz="1050" dirty="0" err="1">
                  <a:solidFill>
                    <a:schemeClr val="tx1">
                      <a:lumMod val="95000"/>
                      <a:lumOff val="5000"/>
                    </a:schemeClr>
                  </a:solidFill>
                </a:rPr>
                <a:t>fluent.Copy</a:t>
              </a:r>
              <a:r>
                <a:rPr lang="en-GB" sz="1050" dirty="0">
                  <a:solidFill>
                    <a:schemeClr val="tx1">
                      <a:lumMod val="95000"/>
                      <a:lumOff val="5000"/>
                    </a:schemeClr>
                  </a:solidFill>
                </a:rPr>
                <a:t> paste fonts. Choose the only </a:t>
              </a:r>
              <a:r>
                <a:rPr lang="en-GB" sz="1050" dirty="0" err="1">
                  <a:solidFill>
                    <a:schemeClr val="tx1">
                      <a:lumMod val="95000"/>
                      <a:lumOff val="5000"/>
                    </a:schemeClr>
                  </a:solidFill>
                </a:rPr>
                <a:t>optio</a:t>
              </a:r>
              <a:r>
                <a:rPr lang="en-GB" sz="1050" dirty="0">
                  <a:solidFill>
                    <a:schemeClr val="tx1">
                      <a:lumMod val="95000"/>
                      <a:lumOff val="5000"/>
                    </a:schemeClr>
                  </a:solidFill>
                </a:rPr>
                <a:t> to retain text……</a:t>
              </a:r>
            </a:p>
            <a:p>
              <a:pPr marL="171450" marR="0" lvl="0" indent="-171450" defTabSz="913765" fontAlgn="auto">
                <a:lnSpc>
                  <a:spcPct val="150000"/>
                </a:lnSpc>
                <a:spcBef>
                  <a:spcPts val="0"/>
                </a:spcBef>
                <a:spcAft>
                  <a:spcPts val="0"/>
                </a:spcAft>
                <a:buClrTx/>
                <a:buSzPct val="25000"/>
                <a:buFont typeface="Wingdings" panose="05000000000000000000" pitchFamily="2" charset="2"/>
                <a:buChar char="l"/>
                <a:defRPr/>
              </a:pPr>
              <a:r>
                <a:rPr lang="en-GB" sz="1050" dirty="0">
                  <a:solidFill>
                    <a:schemeClr val="tx1">
                      <a:lumMod val="95000"/>
                      <a:lumOff val="5000"/>
                    </a:schemeClr>
                  </a:solidFill>
                </a:rPr>
                <a:t>Copy paste  fonts. Choose the only option to retain text.</a:t>
              </a:r>
            </a:p>
          </p:txBody>
        </p:sp>
        <p:grpSp>
          <p:nvGrpSpPr>
            <p:cNvPr id="12" name="îṩľïḑé">
              <a:extLst>
                <a:ext uri="{FF2B5EF4-FFF2-40B4-BE49-F238E27FC236}">
                  <a16:creationId xmlns:a16="http://schemas.microsoft.com/office/drawing/2014/main" id="{937607E9-7CA4-445A-8C71-B62BBA647A70}"/>
                </a:ext>
              </a:extLst>
            </p:cNvPr>
            <p:cNvGrpSpPr/>
            <p:nvPr/>
          </p:nvGrpSpPr>
          <p:grpSpPr>
            <a:xfrm>
              <a:off x="9590889" y="1354602"/>
              <a:ext cx="1712971" cy="667920"/>
              <a:chOff x="1471673" y="2774873"/>
              <a:chExt cx="1712971" cy="667920"/>
            </a:xfrm>
          </p:grpSpPr>
          <p:sp>
            <p:nvSpPr>
              <p:cNvPr id="13" name="îṡļíḑê">
                <a:extLst>
                  <a:ext uri="{FF2B5EF4-FFF2-40B4-BE49-F238E27FC236}">
                    <a16:creationId xmlns:a16="http://schemas.microsoft.com/office/drawing/2014/main" id="{E3882356-34B6-4DE8-9127-2B6FB5565BB0}"/>
                  </a:ext>
                </a:extLst>
              </p:cNvPr>
              <p:cNvSpPr/>
              <p:nvPr/>
            </p:nvSpPr>
            <p:spPr>
              <a:xfrm>
                <a:off x="1471673" y="2810428"/>
                <a:ext cx="190500" cy="190500"/>
              </a:xfrm>
              <a:prstGeom prst="roundRect">
                <a:avLst/>
              </a:prstGeom>
              <a:solidFill>
                <a:schemeClr val="accent1"/>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Autofit/>
              </a:bodyPr>
              <a:lstStyle/>
              <a:p>
                <a:pPr algn="ctr" defTabSz="913765"/>
                <a:endParaRPr lang="zh-CN" altLang="en-US" sz="1400" b="1">
                  <a:solidFill>
                    <a:srgbClr val="FFFFFF"/>
                  </a:solidFill>
                </a:endParaRPr>
              </a:p>
            </p:txBody>
          </p:sp>
          <p:sp>
            <p:nvSpPr>
              <p:cNvPr id="14" name="îṥļïďè">
                <a:extLst>
                  <a:ext uri="{FF2B5EF4-FFF2-40B4-BE49-F238E27FC236}">
                    <a16:creationId xmlns:a16="http://schemas.microsoft.com/office/drawing/2014/main" id="{040D8148-D952-4A13-93DC-68FF2F7FCD69}"/>
                  </a:ext>
                </a:extLst>
              </p:cNvPr>
              <p:cNvSpPr/>
              <p:nvPr/>
            </p:nvSpPr>
            <p:spPr>
              <a:xfrm>
                <a:off x="1509752" y="2866835"/>
                <a:ext cx="114343" cy="77687"/>
              </a:xfrm>
              <a:custGeom>
                <a:avLst/>
                <a:gdLst>
                  <a:gd name="T0" fmla="*/ 4388 w 11977"/>
                  <a:gd name="T1" fmla="*/ 6949 h 8137"/>
                  <a:gd name="T2" fmla="*/ 823 w 11977"/>
                  <a:gd name="T3" fmla="*/ 3292 h 8137"/>
                  <a:gd name="T4" fmla="*/ 183 w 11977"/>
                  <a:gd name="T5" fmla="*/ 3292 h 8137"/>
                  <a:gd name="T6" fmla="*/ 183 w 11977"/>
                  <a:gd name="T7" fmla="*/ 4023 h 8137"/>
                  <a:gd name="T8" fmla="*/ 4023 w 11977"/>
                  <a:gd name="T9" fmla="*/ 7863 h 8137"/>
                  <a:gd name="T10" fmla="*/ 4663 w 11977"/>
                  <a:gd name="T11" fmla="*/ 7955 h 8137"/>
                  <a:gd name="T12" fmla="*/ 11794 w 11977"/>
                  <a:gd name="T13" fmla="*/ 823 h 8137"/>
                  <a:gd name="T14" fmla="*/ 11794 w 11977"/>
                  <a:gd name="T15" fmla="*/ 183 h 8137"/>
                  <a:gd name="T16" fmla="*/ 11154 w 11977"/>
                  <a:gd name="T17" fmla="*/ 183 h 8137"/>
                  <a:gd name="T18" fmla="*/ 4388 w 11977"/>
                  <a:gd name="T19" fmla="*/ 6949 h 8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77" h="8137">
                    <a:moveTo>
                      <a:pt x="4388" y="6949"/>
                    </a:moveTo>
                    <a:lnTo>
                      <a:pt x="823" y="3292"/>
                    </a:lnTo>
                    <a:cubicBezTo>
                      <a:pt x="640" y="3109"/>
                      <a:pt x="365" y="3109"/>
                      <a:pt x="183" y="3292"/>
                    </a:cubicBezTo>
                    <a:cubicBezTo>
                      <a:pt x="0" y="3475"/>
                      <a:pt x="0" y="3840"/>
                      <a:pt x="183" y="4023"/>
                    </a:cubicBezTo>
                    <a:lnTo>
                      <a:pt x="4023" y="7863"/>
                    </a:lnTo>
                    <a:cubicBezTo>
                      <a:pt x="4205" y="8137"/>
                      <a:pt x="4480" y="8137"/>
                      <a:pt x="4663" y="7955"/>
                    </a:cubicBezTo>
                    <a:lnTo>
                      <a:pt x="11794" y="823"/>
                    </a:lnTo>
                    <a:cubicBezTo>
                      <a:pt x="11977" y="640"/>
                      <a:pt x="11977" y="366"/>
                      <a:pt x="11794" y="183"/>
                    </a:cubicBezTo>
                    <a:cubicBezTo>
                      <a:pt x="11611" y="0"/>
                      <a:pt x="11337" y="0"/>
                      <a:pt x="11154" y="183"/>
                    </a:cubicBezTo>
                    <a:lnTo>
                      <a:pt x="4388" y="694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ïṣlíḋè">
                <a:extLst>
                  <a:ext uri="{FF2B5EF4-FFF2-40B4-BE49-F238E27FC236}">
                    <a16:creationId xmlns:a16="http://schemas.microsoft.com/office/drawing/2014/main" id="{D24AD648-25B7-4B0F-A3CB-0870096E5DB9}"/>
                  </a:ext>
                </a:extLst>
              </p:cNvPr>
              <p:cNvSpPr txBox="1"/>
              <p:nvPr/>
            </p:nvSpPr>
            <p:spPr>
              <a:xfrm>
                <a:off x="1732002" y="2774873"/>
                <a:ext cx="1452642" cy="261610"/>
              </a:xfrm>
              <a:prstGeom prst="rect">
                <a:avLst/>
              </a:prstGeom>
              <a:noFill/>
            </p:spPr>
            <p:txBody>
              <a:bodyPr wrap="none" rtlCol="0">
                <a:spAutoFit/>
              </a:bodyPr>
              <a:lstStyle/>
              <a:p>
                <a:r>
                  <a:rPr lang="en-US" altLang="zh-CN" sz="1100" dirty="0"/>
                  <a:t>Supporting text here</a:t>
                </a:r>
              </a:p>
            </p:txBody>
          </p:sp>
          <p:sp>
            <p:nvSpPr>
              <p:cNvPr id="16" name="ïṥliḍè">
                <a:extLst>
                  <a:ext uri="{FF2B5EF4-FFF2-40B4-BE49-F238E27FC236}">
                    <a16:creationId xmlns:a16="http://schemas.microsoft.com/office/drawing/2014/main" id="{D129C78D-D561-4E91-8EEE-3ED5640A533D}"/>
                  </a:ext>
                </a:extLst>
              </p:cNvPr>
              <p:cNvSpPr/>
              <p:nvPr/>
            </p:nvSpPr>
            <p:spPr>
              <a:xfrm>
                <a:off x="1471673" y="3216738"/>
                <a:ext cx="190500" cy="190500"/>
              </a:xfrm>
              <a:prstGeom prst="roundRect">
                <a:avLst/>
              </a:prstGeom>
              <a:solidFill>
                <a:schemeClr val="accent1"/>
              </a:solidFill>
              <a:ln w="5715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none" lIns="91440" tIns="45720" rIns="91440" bIns="45720" numCol="1" spcCol="0" rtlCol="0" fromWordArt="0" anchor="ctr" anchorCtr="0" forceAA="0" compatLnSpc="1">
                <a:noAutofit/>
              </a:bodyPr>
              <a:lstStyle/>
              <a:p>
                <a:pPr algn="ctr" defTabSz="913765"/>
                <a:endParaRPr lang="zh-CN" altLang="en-US" sz="1400" b="1">
                  <a:solidFill>
                    <a:srgbClr val="FFFFFF"/>
                  </a:solidFill>
                </a:endParaRPr>
              </a:p>
            </p:txBody>
          </p:sp>
          <p:sp>
            <p:nvSpPr>
              <p:cNvPr id="17" name="ï$ḷíḍe">
                <a:extLst>
                  <a:ext uri="{FF2B5EF4-FFF2-40B4-BE49-F238E27FC236}">
                    <a16:creationId xmlns:a16="http://schemas.microsoft.com/office/drawing/2014/main" id="{5E180D58-2626-473E-AA83-D7C73BD6754D}"/>
                  </a:ext>
                </a:extLst>
              </p:cNvPr>
              <p:cNvSpPr/>
              <p:nvPr/>
            </p:nvSpPr>
            <p:spPr>
              <a:xfrm>
                <a:off x="1509752" y="3273145"/>
                <a:ext cx="114343" cy="77687"/>
              </a:xfrm>
              <a:custGeom>
                <a:avLst/>
                <a:gdLst>
                  <a:gd name="T0" fmla="*/ 4388 w 11977"/>
                  <a:gd name="T1" fmla="*/ 6949 h 8137"/>
                  <a:gd name="T2" fmla="*/ 823 w 11977"/>
                  <a:gd name="T3" fmla="*/ 3292 h 8137"/>
                  <a:gd name="T4" fmla="*/ 183 w 11977"/>
                  <a:gd name="T5" fmla="*/ 3292 h 8137"/>
                  <a:gd name="T6" fmla="*/ 183 w 11977"/>
                  <a:gd name="T7" fmla="*/ 4023 h 8137"/>
                  <a:gd name="T8" fmla="*/ 4023 w 11977"/>
                  <a:gd name="T9" fmla="*/ 7863 h 8137"/>
                  <a:gd name="T10" fmla="*/ 4663 w 11977"/>
                  <a:gd name="T11" fmla="*/ 7955 h 8137"/>
                  <a:gd name="T12" fmla="*/ 11794 w 11977"/>
                  <a:gd name="T13" fmla="*/ 823 h 8137"/>
                  <a:gd name="T14" fmla="*/ 11794 w 11977"/>
                  <a:gd name="T15" fmla="*/ 183 h 8137"/>
                  <a:gd name="T16" fmla="*/ 11154 w 11977"/>
                  <a:gd name="T17" fmla="*/ 183 h 8137"/>
                  <a:gd name="T18" fmla="*/ 4388 w 11977"/>
                  <a:gd name="T19" fmla="*/ 6949 h 8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977" h="8137">
                    <a:moveTo>
                      <a:pt x="4388" y="6949"/>
                    </a:moveTo>
                    <a:lnTo>
                      <a:pt x="823" y="3292"/>
                    </a:lnTo>
                    <a:cubicBezTo>
                      <a:pt x="640" y="3109"/>
                      <a:pt x="365" y="3109"/>
                      <a:pt x="183" y="3292"/>
                    </a:cubicBezTo>
                    <a:cubicBezTo>
                      <a:pt x="0" y="3475"/>
                      <a:pt x="0" y="3840"/>
                      <a:pt x="183" y="4023"/>
                    </a:cubicBezTo>
                    <a:lnTo>
                      <a:pt x="4023" y="7863"/>
                    </a:lnTo>
                    <a:cubicBezTo>
                      <a:pt x="4205" y="8137"/>
                      <a:pt x="4480" y="8137"/>
                      <a:pt x="4663" y="7955"/>
                    </a:cubicBezTo>
                    <a:lnTo>
                      <a:pt x="11794" y="823"/>
                    </a:lnTo>
                    <a:cubicBezTo>
                      <a:pt x="11977" y="640"/>
                      <a:pt x="11977" y="366"/>
                      <a:pt x="11794" y="183"/>
                    </a:cubicBezTo>
                    <a:cubicBezTo>
                      <a:pt x="11611" y="0"/>
                      <a:pt x="11337" y="0"/>
                      <a:pt x="11154" y="183"/>
                    </a:cubicBezTo>
                    <a:lnTo>
                      <a:pt x="4388" y="6949"/>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ïṧḷiḓe">
                <a:extLst>
                  <a:ext uri="{FF2B5EF4-FFF2-40B4-BE49-F238E27FC236}">
                    <a16:creationId xmlns:a16="http://schemas.microsoft.com/office/drawing/2014/main" id="{6F800C58-50E2-40F0-BA0C-D40CBE7D84ED}"/>
                  </a:ext>
                </a:extLst>
              </p:cNvPr>
              <p:cNvSpPr txBox="1"/>
              <p:nvPr/>
            </p:nvSpPr>
            <p:spPr>
              <a:xfrm>
                <a:off x="1732002" y="3181183"/>
                <a:ext cx="779381" cy="261610"/>
              </a:xfrm>
              <a:prstGeom prst="rect">
                <a:avLst/>
              </a:prstGeom>
              <a:noFill/>
            </p:spPr>
            <p:txBody>
              <a:bodyPr wrap="none" rtlCol="0">
                <a:spAutoFit/>
              </a:bodyPr>
              <a:lstStyle/>
              <a:p>
                <a:r>
                  <a:rPr lang="en-US" altLang="zh-CN" sz="1100" dirty="0"/>
                  <a:t>Text here</a:t>
                </a:r>
              </a:p>
            </p:txBody>
          </p:sp>
        </p:grpSp>
      </p:grpSp>
    </p:spTree>
    <p:custDataLst>
      <p:tags r:id="rId2"/>
    </p:custDataLst>
    <p:extLst>
      <p:ext uri="{BB962C8B-B14F-4D97-AF65-F5344CB8AC3E}">
        <p14:creationId xmlns:p14="http://schemas.microsoft.com/office/powerpoint/2010/main" val="24544306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îṥ1íḓe"/>
        <p:cNvGrpSpPr/>
        <p:nvPr/>
      </p:nvGrpSpPr>
      <p:grpSpPr>
        <a:xfrm>
          <a:off x="0" y="0"/>
          <a:ext cx="0" cy="0"/>
          <a:chOff x="0" y="0"/>
          <a:chExt cx="0" cy="0"/>
        </a:xfrm>
      </p:grpSpPr>
      <p:sp>
        <p:nvSpPr>
          <p:cNvPr id="2" name="î$ḻiďe">
            <a:extLst>
              <a:ext uri="{FF2B5EF4-FFF2-40B4-BE49-F238E27FC236}">
                <a16:creationId xmlns:a16="http://schemas.microsoft.com/office/drawing/2014/main" id="{B05BB210-05FB-4C3C-97B6-286883E24FD1}"/>
              </a:ext>
            </a:extLst>
          </p:cNvPr>
          <p:cNvSpPr>
            <a:spLocks noGrp="1"/>
          </p:cNvSpPr>
          <p:nvPr>
            <p:ph type="title"/>
          </p:nvPr>
        </p:nvSpPr>
        <p:spPr>
          <a:xfrm>
            <a:off x="1018752" y="840050"/>
            <a:ext cx="9755744" cy="1028700"/>
          </a:xfrm>
        </p:spPr>
        <p:txBody>
          <a:bodyPr>
            <a:normAutofit/>
          </a:bodyPr>
          <a:lstStyle/>
          <a:p>
            <a:r>
              <a:rPr lang="en-US" altLang="zh-CN" dirty="0"/>
              <a:t>Unified fonts make reading more fluent.</a:t>
            </a:r>
            <a:br>
              <a:rPr lang="en-US" altLang="zh-CN" dirty="0"/>
            </a:br>
            <a:r>
              <a:rPr lang="en-US" altLang="zh-CN" dirty="0"/>
              <a:t>—</a:t>
            </a:r>
            <a:endParaRPr lang="zh-CN" altLang="en-US" dirty="0"/>
          </a:p>
        </p:txBody>
      </p:sp>
      <p:sp>
        <p:nvSpPr>
          <p:cNvPr id="3" name="íślide">
            <a:extLst>
              <a:ext uri="{FF2B5EF4-FFF2-40B4-BE49-F238E27FC236}">
                <a16:creationId xmlns:a16="http://schemas.microsoft.com/office/drawing/2014/main" id="{D941ABB1-AC80-4E07-ABBE-F9D7D5E38D7A}"/>
              </a:ext>
            </a:extLst>
          </p:cNvPr>
          <p:cNvSpPr>
            <a:spLocks noGrp="1"/>
          </p:cNvSpPr>
          <p:nvPr>
            <p:ph type="sldNum" sz="quarter" idx="12"/>
          </p:nvPr>
        </p:nvSpPr>
        <p:spPr/>
        <p:txBody>
          <a:bodyPr/>
          <a:lstStyle/>
          <a:p>
            <a:fld id="{7F65B630-C7FF-41C0-9923-C5E5E29EED81}" type="slidenum">
              <a:rPr lang="zh-CN" altLang="en-US" smtClean="0"/>
              <a:t>9</a:t>
            </a:fld>
            <a:endParaRPr lang="zh-CN" altLang="en-US"/>
          </a:p>
        </p:txBody>
      </p:sp>
      <p:grpSp>
        <p:nvGrpSpPr>
          <p:cNvPr id="4" name="íṩ1iḍè">
            <a:extLst>
              <a:ext uri="{FF2B5EF4-FFF2-40B4-BE49-F238E27FC236}">
                <a16:creationId xmlns:a16="http://schemas.microsoft.com/office/drawing/2014/main" id="{B4C5B0B4-6F30-48D6-B4DD-DAD61B4B4B2B}"/>
              </a:ext>
            </a:extLst>
          </p:cNvPr>
          <p:cNvGrpSpPr/>
          <p:nvPr/>
        </p:nvGrpSpPr>
        <p:grpSpPr>
          <a:xfrm>
            <a:off x="1036262" y="2022329"/>
            <a:ext cx="10293954" cy="3025575"/>
            <a:chOff x="1036262" y="2022329"/>
            <a:chExt cx="10293954" cy="3025575"/>
          </a:xfrm>
        </p:grpSpPr>
        <p:sp>
          <p:nvSpPr>
            <p:cNvPr id="5" name="iś1íde">
              <a:extLst>
                <a:ext uri="{FF2B5EF4-FFF2-40B4-BE49-F238E27FC236}">
                  <a16:creationId xmlns:a16="http://schemas.microsoft.com/office/drawing/2014/main" id="{4861614E-5B0B-4CF2-8EE4-0E2309EC4CA0}"/>
                </a:ext>
              </a:extLst>
            </p:cNvPr>
            <p:cNvSpPr/>
            <p:nvPr/>
          </p:nvSpPr>
          <p:spPr>
            <a:xfrm>
              <a:off x="1058637" y="2822121"/>
              <a:ext cx="3139277" cy="2225783"/>
            </a:xfrm>
            <a:prstGeom prst="roundRect">
              <a:avLst>
                <a:gd name="adj" fmla="val 4800"/>
              </a:avLst>
            </a:prstGeom>
            <a:solidFill>
              <a:schemeClr val="tx2">
                <a:alpha val="15000"/>
              </a:schemeClr>
            </a:solidFill>
            <a:ln w="6055" cap="flat">
              <a:noFill/>
              <a:prstDash val="solid"/>
              <a:miter/>
            </a:ln>
          </p:spPr>
          <p:txBody>
            <a:bodyPr wrap="square" lIns="91440" tIns="45720" rIns="91440" bIns="45720" rtlCol="0" anchor="ctr">
              <a:noAutofit/>
            </a:bodyPr>
            <a:lstStyle/>
            <a:p>
              <a:pPr algn="ctr">
                <a:lnSpc>
                  <a:spcPct val="130000"/>
                </a:lnSpc>
              </a:pPr>
              <a:endParaRPr kumimoji="1" lang="en-GB" sz="1000">
                <a:solidFill>
                  <a:schemeClr val="tx1"/>
                </a:solidFill>
              </a:endParaRPr>
            </a:p>
          </p:txBody>
        </p:sp>
        <p:sp>
          <p:nvSpPr>
            <p:cNvPr id="6" name="îŝḻiḓé">
              <a:extLst>
                <a:ext uri="{FF2B5EF4-FFF2-40B4-BE49-F238E27FC236}">
                  <a16:creationId xmlns:a16="http://schemas.microsoft.com/office/drawing/2014/main" id="{11A461CE-D2EB-4DAF-B8F6-827E1F0AD12B}"/>
                </a:ext>
              </a:extLst>
            </p:cNvPr>
            <p:cNvSpPr txBox="1"/>
            <p:nvPr/>
          </p:nvSpPr>
          <p:spPr>
            <a:xfrm>
              <a:off x="1299543" y="3959817"/>
              <a:ext cx="2657464" cy="394210"/>
            </a:xfrm>
            <a:prstGeom prst="rect">
              <a:avLst/>
            </a:prstGeom>
            <a:noFill/>
          </p:spPr>
          <p:txBody>
            <a:bodyPr wrap="square" rtlCol="0" anchor="b">
              <a:spAutoFit/>
            </a:bodyPr>
            <a:lstStyle/>
            <a:p>
              <a:pPr algn="ctr">
                <a:lnSpc>
                  <a:spcPct val="120000"/>
                </a:lnSpc>
              </a:pPr>
              <a:r>
                <a:rPr lang="en-US" altLang="zh-CN" sz="1800" b="1" dirty="0"/>
                <a:t>Supporting text here.</a:t>
              </a:r>
            </a:p>
          </p:txBody>
        </p:sp>
        <p:sp>
          <p:nvSpPr>
            <p:cNvPr id="7" name="iṥḷiḓe">
              <a:extLst>
                <a:ext uri="{FF2B5EF4-FFF2-40B4-BE49-F238E27FC236}">
                  <a16:creationId xmlns:a16="http://schemas.microsoft.com/office/drawing/2014/main" id="{51CFFD52-9311-4217-8B6B-4224A5E78CD2}"/>
                </a:ext>
              </a:extLst>
            </p:cNvPr>
            <p:cNvSpPr txBox="1"/>
            <p:nvPr/>
          </p:nvSpPr>
          <p:spPr>
            <a:xfrm>
              <a:off x="1299543" y="4415482"/>
              <a:ext cx="2657464" cy="294632"/>
            </a:xfrm>
            <a:prstGeom prst="rect">
              <a:avLst/>
            </a:prstGeom>
            <a:ln>
              <a:noFill/>
            </a:ln>
          </p:spPr>
          <p:txBody>
            <a:bodyPr wrap="square" lIns="91440" tIns="45720" rIns="91440" bIns="45720" anchor="t">
              <a:spAutoFit/>
            </a:bodyPr>
            <a:lstStyle>
              <a:defPPr>
                <a:defRPr lang="zh-CN"/>
              </a:defPPr>
              <a:lvl1pPr algn="ctr">
                <a:lnSpc>
                  <a:spcPct val="150000"/>
                </a:lnSpc>
                <a:defRPr sz="1000">
                  <a:solidFill>
                    <a:schemeClr val="tx1">
                      <a:lumMod val="85000"/>
                      <a:lumOff val="15000"/>
                    </a:schemeClr>
                  </a:solidFill>
                </a:defRPr>
              </a:lvl1pPr>
            </a:lstStyle>
            <a:p>
              <a:r>
                <a:rPr lang="en-GB" dirty="0"/>
                <a:t>Choose the only </a:t>
              </a:r>
              <a:r>
                <a:rPr lang="en-GB" dirty="0" err="1"/>
                <a:t>optio</a:t>
              </a:r>
              <a:r>
                <a:rPr lang="en-GB" dirty="0"/>
                <a:t> to retain text.</a:t>
              </a:r>
            </a:p>
          </p:txBody>
        </p:sp>
        <p:sp>
          <p:nvSpPr>
            <p:cNvPr id="8" name="îṣlîde">
              <a:extLst>
                <a:ext uri="{FF2B5EF4-FFF2-40B4-BE49-F238E27FC236}">
                  <a16:creationId xmlns:a16="http://schemas.microsoft.com/office/drawing/2014/main" id="{2FDD35CC-F76F-4A5E-9702-C1815E92547A}"/>
                </a:ext>
              </a:extLst>
            </p:cNvPr>
            <p:cNvSpPr/>
            <p:nvPr/>
          </p:nvSpPr>
          <p:spPr>
            <a:xfrm>
              <a:off x="4587595" y="2822121"/>
              <a:ext cx="3139277" cy="2225783"/>
            </a:xfrm>
            <a:prstGeom prst="roundRect">
              <a:avLst>
                <a:gd name="adj" fmla="val 4800"/>
              </a:avLst>
            </a:prstGeom>
            <a:solidFill>
              <a:schemeClr val="tx2">
                <a:alpha val="15000"/>
              </a:schemeClr>
            </a:solidFill>
            <a:ln w="6055" cap="flat">
              <a:noFill/>
              <a:prstDash val="solid"/>
              <a:miter/>
            </a:ln>
          </p:spPr>
          <p:txBody>
            <a:bodyPr wrap="square" lIns="91440" tIns="45720" rIns="91440" bIns="45720" rtlCol="0" anchor="ctr">
              <a:noAutofit/>
            </a:bodyPr>
            <a:lstStyle/>
            <a:p>
              <a:pPr algn="ctr">
                <a:lnSpc>
                  <a:spcPct val="130000"/>
                </a:lnSpc>
              </a:pPr>
              <a:endParaRPr kumimoji="1" lang="en-GB" sz="1000">
                <a:solidFill>
                  <a:schemeClr val="tx1"/>
                </a:solidFill>
              </a:endParaRPr>
            </a:p>
          </p:txBody>
        </p:sp>
        <p:sp>
          <p:nvSpPr>
            <p:cNvPr id="9" name="ïṧḷîďè">
              <a:extLst>
                <a:ext uri="{FF2B5EF4-FFF2-40B4-BE49-F238E27FC236}">
                  <a16:creationId xmlns:a16="http://schemas.microsoft.com/office/drawing/2014/main" id="{74AECFD9-CB64-4002-98C1-2D9D30A63B43}"/>
                </a:ext>
              </a:extLst>
            </p:cNvPr>
            <p:cNvSpPr txBox="1"/>
            <p:nvPr/>
          </p:nvSpPr>
          <p:spPr>
            <a:xfrm>
              <a:off x="4828500" y="3959817"/>
              <a:ext cx="2657464" cy="394210"/>
            </a:xfrm>
            <a:prstGeom prst="rect">
              <a:avLst/>
            </a:prstGeom>
            <a:noFill/>
          </p:spPr>
          <p:txBody>
            <a:bodyPr wrap="square" rtlCol="0" anchor="b">
              <a:spAutoFit/>
            </a:bodyPr>
            <a:lstStyle/>
            <a:p>
              <a:pPr algn="ctr">
                <a:lnSpc>
                  <a:spcPct val="120000"/>
                </a:lnSpc>
              </a:pPr>
              <a:r>
                <a:rPr lang="en-US" altLang="zh-CN" sz="1800" b="1" dirty="0"/>
                <a:t>Supporting text here.</a:t>
              </a:r>
            </a:p>
          </p:txBody>
        </p:sp>
        <p:sp>
          <p:nvSpPr>
            <p:cNvPr id="10" name="iṥ1îḋè">
              <a:extLst>
                <a:ext uri="{FF2B5EF4-FFF2-40B4-BE49-F238E27FC236}">
                  <a16:creationId xmlns:a16="http://schemas.microsoft.com/office/drawing/2014/main" id="{3262E96F-190C-4A16-A4CE-C8BC9A2A01ED}"/>
                </a:ext>
              </a:extLst>
            </p:cNvPr>
            <p:cNvSpPr txBox="1"/>
            <p:nvPr/>
          </p:nvSpPr>
          <p:spPr>
            <a:xfrm>
              <a:off x="4828500" y="4415482"/>
              <a:ext cx="2657464" cy="294632"/>
            </a:xfrm>
            <a:prstGeom prst="rect">
              <a:avLst/>
            </a:prstGeom>
            <a:ln>
              <a:noFill/>
            </a:ln>
          </p:spPr>
          <p:txBody>
            <a:bodyPr wrap="square" lIns="91440" tIns="45720" rIns="91440" bIns="45720" anchor="t">
              <a:spAutoFit/>
            </a:bodyPr>
            <a:lstStyle>
              <a:defPPr>
                <a:defRPr lang="zh-CN"/>
              </a:defPPr>
              <a:lvl1pPr algn="ctr">
                <a:lnSpc>
                  <a:spcPct val="150000"/>
                </a:lnSpc>
                <a:defRPr sz="1000">
                  <a:solidFill>
                    <a:schemeClr val="tx1">
                      <a:lumMod val="85000"/>
                      <a:lumOff val="15000"/>
                    </a:schemeClr>
                  </a:solidFill>
                </a:defRPr>
              </a:lvl1pPr>
            </a:lstStyle>
            <a:p>
              <a:r>
                <a:rPr lang="en-GB" dirty="0"/>
                <a:t>Choose the only </a:t>
              </a:r>
              <a:r>
                <a:rPr lang="en-GB" dirty="0" err="1"/>
                <a:t>optio</a:t>
              </a:r>
              <a:r>
                <a:rPr lang="en-GB" dirty="0"/>
                <a:t> to retain text.</a:t>
              </a:r>
            </a:p>
          </p:txBody>
        </p:sp>
        <p:sp>
          <p:nvSpPr>
            <p:cNvPr id="11" name="islïḑe">
              <a:extLst>
                <a:ext uri="{FF2B5EF4-FFF2-40B4-BE49-F238E27FC236}">
                  <a16:creationId xmlns:a16="http://schemas.microsoft.com/office/drawing/2014/main" id="{603ED7CC-7D7F-4A13-A151-B55BBC068F07}"/>
                </a:ext>
              </a:extLst>
            </p:cNvPr>
            <p:cNvSpPr/>
            <p:nvPr/>
          </p:nvSpPr>
          <p:spPr>
            <a:xfrm>
              <a:off x="8116552" y="2822121"/>
              <a:ext cx="3139277" cy="2225783"/>
            </a:xfrm>
            <a:prstGeom prst="roundRect">
              <a:avLst>
                <a:gd name="adj" fmla="val 4800"/>
              </a:avLst>
            </a:prstGeom>
            <a:solidFill>
              <a:schemeClr val="tx2">
                <a:alpha val="15000"/>
              </a:schemeClr>
            </a:solidFill>
            <a:ln w="6055" cap="flat">
              <a:noFill/>
              <a:prstDash val="solid"/>
              <a:miter/>
            </a:ln>
          </p:spPr>
          <p:txBody>
            <a:bodyPr wrap="square" lIns="91440" tIns="45720" rIns="91440" bIns="45720" rtlCol="0" anchor="ctr">
              <a:noAutofit/>
            </a:bodyPr>
            <a:lstStyle/>
            <a:p>
              <a:pPr algn="ctr">
                <a:lnSpc>
                  <a:spcPct val="130000"/>
                </a:lnSpc>
              </a:pPr>
              <a:endParaRPr kumimoji="1" lang="en-GB" sz="1000">
                <a:solidFill>
                  <a:schemeClr val="tx1"/>
                </a:solidFill>
              </a:endParaRPr>
            </a:p>
          </p:txBody>
        </p:sp>
        <p:sp>
          <p:nvSpPr>
            <p:cNvPr id="12" name="íśļîďé">
              <a:extLst>
                <a:ext uri="{FF2B5EF4-FFF2-40B4-BE49-F238E27FC236}">
                  <a16:creationId xmlns:a16="http://schemas.microsoft.com/office/drawing/2014/main" id="{CB2AA7D8-5D17-4DC8-9CEE-69F8D8AAEDE0}"/>
                </a:ext>
              </a:extLst>
            </p:cNvPr>
            <p:cNvSpPr txBox="1"/>
            <p:nvPr/>
          </p:nvSpPr>
          <p:spPr>
            <a:xfrm>
              <a:off x="8357458" y="3959817"/>
              <a:ext cx="2657464" cy="394210"/>
            </a:xfrm>
            <a:prstGeom prst="rect">
              <a:avLst/>
            </a:prstGeom>
            <a:noFill/>
          </p:spPr>
          <p:txBody>
            <a:bodyPr wrap="square" rtlCol="0" anchor="b">
              <a:spAutoFit/>
            </a:bodyPr>
            <a:lstStyle/>
            <a:p>
              <a:pPr algn="ctr">
                <a:lnSpc>
                  <a:spcPct val="120000"/>
                </a:lnSpc>
              </a:pPr>
              <a:r>
                <a:rPr lang="en-US" altLang="zh-CN" sz="1800" b="1" dirty="0"/>
                <a:t>Supporting text here.</a:t>
              </a:r>
            </a:p>
          </p:txBody>
        </p:sp>
        <p:sp>
          <p:nvSpPr>
            <p:cNvPr id="13" name="ísḷïḓê">
              <a:extLst>
                <a:ext uri="{FF2B5EF4-FFF2-40B4-BE49-F238E27FC236}">
                  <a16:creationId xmlns:a16="http://schemas.microsoft.com/office/drawing/2014/main" id="{9886EBAC-9F2B-4284-AAE6-27BF9779ECAD}"/>
                </a:ext>
              </a:extLst>
            </p:cNvPr>
            <p:cNvSpPr txBox="1"/>
            <p:nvPr/>
          </p:nvSpPr>
          <p:spPr>
            <a:xfrm>
              <a:off x="8357458" y="4415482"/>
              <a:ext cx="2657464" cy="294632"/>
            </a:xfrm>
            <a:prstGeom prst="rect">
              <a:avLst/>
            </a:prstGeom>
            <a:ln>
              <a:noFill/>
            </a:ln>
          </p:spPr>
          <p:txBody>
            <a:bodyPr wrap="square" lIns="91440" tIns="45720" rIns="91440" bIns="45720" anchor="t">
              <a:spAutoFit/>
            </a:bodyPr>
            <a:lstStyle>
              <a:defPPr>
                <a:defRPr lang="zh-CN"/>
              </a:defPPr>
              <a:lvl1pPr algn="ctr">
                <a:lnSpc>
                  <a:spcPct val="150000"/>
                </a:lnSpc>
                <a:defRPr sz="1000">
                  <a:solidFill>
                    <a:schemeClr val="tx1">
                      <a:lumMod val="85000"/>
                      <a:lumOff val="15000"/>
                    </a:schemeClr>
                  </a:solidFill>
                </a:defRPr>
              </a:lvl1pPr>
            </a:lstStyle>
            <a:p>
              <a:r>
                <a:rPr lang="en-GB" dirty="0"/>
                <a:t>Choose the only </a:t>
              </a:r>
              <a:r>
                <a:rPr lang="en-GB" dirty="0" err="1"/>
                <a:t>optio</a:t>
              </a:r>
              <a:r>
                <a:rPr lang="en-GB" dirty="0"/>
                <a:t> to retain text.</a:t>
              </a:r>
            </a:p>
          </p:txBody>
        </p:sp>
        <p:grpSp>
          <p:nvGrpSpPr>
            <p:cNvPr id="14" name="iṥlïḑè">
              <a:extLst>
                <a:ext uri="{FF2B5EF4-FFF2-40B4-BE49-F238E27FC236}">
                  <a16:creationId xmlns:a16="http://schemas.microsoft.com/office/drawing/2014/main" id="{DCB884A6-DBE5-45E5-91C7-05FB729CBA4F}"/>
                </a:ext>
              </a:extLst>
            </p:cNvPr>
            <p:cNvGrpSpPr/>
            <p:nvPr/>
          </p:nvGrpSpPr>
          <p:grpSpPr>
            <a:xfrm>
              <a:off x="2326744" y="3135996"/>
              <a:ext cx="571723" cy="571720"/>
              <a:chOff x="2631615" y="4670247"/>
              <a:chExt cx="444222" cy="444220"/>
            </a:xfrm>
          </p:grpSpPr>
          <p:sp>
            <p:nvSpPr>
              <p:cNvPr id="24" name="íṧḷîďe">
                <a:extLst>
                  <a:ext uri="{FF2B5EF4-FFF2-40B4-BE49-F238E27FC236}">
                    <a16:creationId xmlns:a16="http://schemas.microsoft.com/office/drawing/2014/main" id="{58A3E414-CCC5-43DB-A0AF-596BCBA8912D}"/>
                  </a:ext>
                </a:extLst>
              </p:cNvPr>
              <p:cNvSpPr/>
              <p:nvPr/>
            </p:nvSpPr>
            <p:spPr>
              <a:xfrm>
                <a:off x="2631615" y="4670247"/>
                <a:ext cx="444222" cy="444220"/>
              </a:xfrm>
              <a:prstGeom prst="ellipse">
                <a:avLst/>
              </a:prstGeom>
              <a:solidFill>
                <a:schemeClr val="accent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endParaRPr lang="zh-CN" altLang="en-US" sz="2000" b="1" dirty="0">
                  <a:solidFill>
                    <a:schemeClr val="bg1"/>
                  </a:solidFill>
                </a:endParaRPr>
              </a:p>
            </p:txBody>
          </p:sp>
          <p:sp>
            <p:nvSpPr>
              <p:cNvPr id="25" name="îṥľídé">
                <a:extLst>
                  <a:ext uri="{FF2B5EF4-FFF2-40B4-BE49-F238E27FC236}">
                    <a16:creationId xmlns:a16="http://schemas.microsoft.com/office/drawing/2014/main" id="{8A810C26-4158-45F2-A825-1F1A8051E839}"/>
                  </a:ext>
                </a:extLst>
              </p:cNvPr>
              <p:cNvSpPr/>
              <p:nvPr/>
            </p:nvSpPr>
            <p:spPr bwMode="auto">
              <a:xfrm>
                <a:off x="2750946" y="4806791"/>
                <a:ext cx="205561" cy="171132"/>
              </a:xfrm>
              <a:custGeom>
                <a:avLst/>
                <a:gdLst>
                  <a:gd name="connsiteX0" fmla="*/ 483573 w 526297"/>
                  <a:gd name="connsiteY0" fmla="*/ 133971 h 438150"/>
                  <a:gd name="connsiteX1" fmla="*/ 527674 w 526297"/>
                  <a:gd name="connsiteY1" fmla="*/ 178072 h 438150"/>
                  <a:gd name="connsiteX2" fmla="*/ 527579 w 526297"/>
                  <a:gd name="connsiteY2" fmla="*/ 181501 h 438150"/>
                  <a:gd name="connsiteX3" fmla="*/ 514244 w 526297"/>
                  <a:gd name="connsiteY3" fmla="*/ 355237 h 438150"/>
                  <a:gd name="connsiteX4" fmla="*/ 485764 w 526297"/>
                  <a:gd name="connsiteY4" fmla="*/ 381621 h 438150"/>
                  <a:gd name="connsiteX5" fmla="*/ 454998 w 526297"/>
                  <a:gd name="connsiteY5" fmla="*/ 381621 h 438150"/>
                  <a:gd name="connsiteX6" fmla="*/ 454998 w 526297"/>
                  <a:gd name="connsiteY6" fmla="*/ 438771 h 438150"/>
                  <a:gd name="connsiteX7" fmla="*/ 435948 w 526297"/>
                  <a:gd name="connsiteY7" fmla="*/ 438771 h 438150"/>
                  <a:gd name="connsiteX8" fmla="*/ 435948 w 526297"/>
                  <a:gd name="connsiteY8" fmla="*/ 381621 h 438150"/>
                  <a:gd name="connsiteX9" fmla="*/ 93048 w 526297"/>
                  <a:gd name="connsiteY9" fmla="*/ 381621 h 438150"/>
                  <a:gd name="connsiteX10" fmla="*/ 93048 w 526297"/>
                  <a:gd name="connsiteY10" fmla="*/ 438771 h 438150"/>
                  <a:gd name="connsiteX11" fmla="*/ 73998 w 526297"/>
                  <a:gd name="connsiteY11" fmla="*/ 438771 h 438150"/>
                  <a:gd name="connsiteX12" fmla="*/ 73998 w 526297"/>
                  <a:gd name="connsiteY12" fmla="*/ 381621 h 438150"/>
                  <a:gd name="connsiteX13" fmla="*/ 43328 w 526297"/>
                  <a:gd name="connsiteY13" fmla="*/ 381621 h 438150"/>
                  <a:gd name="connsiteX14" fmla="*/ 14848 w 526297"/>
                  <a:gd name="connsiteY14" fmla="*/ 355237 h 438150"/>
                  <a:gd name="connsiteX15" fmla="*/ 1513 w 526297"/>
                  <a:gd name="connsiteY15" fmla="*/ 181501 h 438150"/>
                  <a:gd name="connsiteX16" fmla="*/ 42089 w 526297"/>
                  <a:gd name="connsiteY16" fmla="*/ 134162 h 438150"/>
                  <a:gd name="connsiteX17" fmla="*/ 45518 w 526297"/>
                  <a:gd name="connsiteY17" fmla="*/ 134066 h 438150"/>
                  <a:gd name="connsiteX18" fmla="*/ 101906 w 526297"/>
                  <a:gd name="connsiteY18" fmla="*/ 180834 h 438150"/>
                  <a:gd name="connsiteX19" fmla="*/ 121623 w 526297"/>
                  <a:gd name="connsiteY19" fmla="*/ 286371 h 438150"/>
                  <a:gd name="connsiteX20" fmla="*/ 407373 w 526297"/>
                  <a:gd name="connsiteY20" fmla="*/ 286371 h 438150"/>
                  <a:gd name="connsiteX21" fmla="*/ 427185 w 526297"/>
                  <a:gd name="connsiteY21" fmla="*/ 180739 h 438150"/>
                  <a:gd name="connsiteX22" fmla="*/ 483573 w 526297"/>
                  <a:gd name="connsiteY22" fmla="*/ 133971 h 438150"/>
                  <a:gd name="connsiteX23" fmla="*/ 416898 w 526297"/>
                  <a:gd name="connsiteY23" fmla="*/ 621 h 438150"/>
                  <a:gd name="connsiteX24" fmla="*/ 483573 w 526297"/>
                  <a:gd name="connsiteY24" fmla="*/ 67296 h 438150"/>
                  <a:gd name="connsiteX25" fmla="*/ 483573 w 526297"/>
                  <a:gd name="connsiteY25" fmla="*/ 115397 h 438150"/>
                  <a:gd name="connsiteX26" fmla="*/ 476429 w 526297"/>
                  <a:gd name="connsiteY26" fmla="*/ 114921 h 438150"/>
                  <a:gd name="connsiteX27" fmla="*/ 412040 w 526297"/>
                  <a:gd name="connsiteY27" fmla="*/ 166451 h 438150"/>
                  <a:gd name="connsiteX28" fmla="*/ 411564 w 526297"/>
                  <a:gd name="connsiteY28" fmla="*/ 168737 h 438150"/>
                  <a:gd name="connsiteX29" fmla="*/ 393086 w 526297"/>
                  <a:gd name="connsiteY29" fmla="*/ 267321 h 438150"/>
                  <a:gd name="connsiteX30" fmla="*/ 135911 w 526297"/>
                  <a:gd name="connsiteY30" fmla="*/ 267321 h 438150"/>
                  <a:gd name="connsiteX31" fmla="*/ 117432 w 526297"/>
                  <a:gd name="connsiteY31" fmla="*/ 168737 h 438150"/>
                  <a:gd name="connsiteX32" fmla="*/ 52567 w 526297"/>
                  <a:gd name="connsiteY32" fmla="*/ 114921 h 438150"/>
                  <a:gd name="connsiteX33" fmla="*/ 54948 w 526297"/>
                  <a:gd name="connsiteY33" fmla="*/ 67296 h 438150"/>
                  <a:gd name="connsiteX34" fmla="*/ 121623 w 526297"/>
                  <a:gd name="connsiteY34" fmla="*/ 621 h 438150"/>
                  <a:gd name="connsiteX35" fmla="*/ 416898 w 526297"/>
                  <a:gd name="connsiteY35" fmla="*/ 621 h 438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526297" h="438150">
                    <a:moveTo>
                      <a:pt x="483573" y="133971"/>
                    </a:moveTo>
                    <a:cubicBezTo>
                      <a:pt x="507957" y="133971"/>
                      <a:pt x="527674" y="153688"/>
                      <a:pt x="527674" y="178072"/>
                    </a:cubicBezTo>
                    <a:cubicBezTo>
                      <a:pt x="527674" y="179215"/>
                      <a:pt x="527674" y="180358"/>
                      <a:pt x="527579" y="181501"/>
                    </a:cubicBezTo>
                    <a:lnTo>
                      <a:pt x="514244" y="355237"/>
                    </a:lnTo>
                    <a:cubicBezTo>
                      <a:pt x="513101" y="370096"/>
                      <a:pt x="500718" y="381621"/>
                      <a:pt x="485764" y="381621"/>
                    </a:cubicBezTo>
                    <a:lnTo>
                      <a:pt x="454998" y="381621"/>
                    </a:lnTo>
                    <a:lnTo>
                      <a:pt x="454998" y="438771"/>
                    </a:lnTo>
                    <a:lnTo>
                      <a:pt x="435948" y="438771"/>
                    </a:lnTo>
                    <a:lnTo>
                      <a:pt x="435948" y="381621"/>
                    </a:lnTo>
                    <a:lnTo>
                      <a:pt x="93048" y="381621"/>
                    </a:lnTo>
                    <a:lnTo>
                      <a:pt x="93048" y="438771"/>
                    </a:lnTo>
                    <a:lnTo>
                      <a:pt x="73998" y="438771"/>
                    </a:lnTo>
                    <a:lnTo>
                      <a:pt x="73998" y="381621"/>
                    </a:lnTo>
                    <a:lnTo>
                      <a:pt x="43328" y="381621"/>
                    </a:lnTo>
                    <a:cubicBezTo>
                      <a:pt x="28373" y="381621"/>
                      <a:pt x="15991" y="370096"/>
                      <a:pt x="14848" y="355237"/>
                    </a:cubicBezTo>
                    <a:lnTo>
                      <a:pt x="1513" y="181501"/>
                    </a:lnTo>
                    <a:cubicBezTo>
                      <a:pt x="-392" y="157212"/>
                      <a:pt x="17801" y="135971"/>
                      <a:pt x="42089" y="134162"/>
                    </a:cubicBezTo>
                    <a:cubicBezTo>
                      <a:pt x="43232" y="134066"/>
                      <a:pt x="44375" y="134066"/>
                      <a:pt x="45518" y="134066"/>
                    </a:cubicBezTo>
                    <a:cubicBezTo>
                      <a:pt x="73141" y="134066"/>
                      <a:pt x="96858" y="153688"/>
                      <a:pt x="101906" y="180834"/>
                    </a:cubicBezTo>
                    <a:lnTo>
                      <a:pt x="121623" y="286371"/>
                    </a:lnTo>
                    <a:lnTo>
                      <a:pt x="407373" y="286371"/>
                    </a:lnTo>
                    <a:lnTo>
                      <a:pt x="427185" y="180739"/>
                    </a:lnTo>
                    <a:cubicBezTo>
                      <a:pt x="432233" y="153592"/>
                      <a:pt x="455951" y="133971"/>
                      <a:pt x="483573" y="133971"/>
                    </a:cubicBezTo>
                    <a:close/>
                    <a:moveTo>
                      <a:pt x="416898" y="621"/>
                    </a:moveTo>
                    <a:cubicBezTo>
                      <a:pt x="453760" y="621"/>
                      <a:pt x="483573" y="30434"/>
                      <a:pt x="483573" y="67296"/>
                    </a:cubicBezTo>
                    <a:lnTo>
                      <a:pt x="483573" y="115397"/>
                    </a:lnTo>
                    <a:cubicBezTo>
                      <a:pt x="481192" y="115112"/>
                      <a:pt x="478811" y="114921"/>
                      <a:pt x="476429" y="114921"/>
                    </a:cubicBezTo>
                    <a:cubicBezTo>
                      <a:pt x="445473" y="114921"/>
                      <a:pt x="418803" y="136448"/>
                      <a:pt x="412040" y="166451"/>
                    </a:cubicBezTo>
                    <a:lnTo>
                      <a:pt x="411564" y="168737"/>
                    </a:lnTo>
                    <a:lnTo>
                      <a:pt x="393086" y="267321"/>
                    </a:lnTo>
                    <a:lnTo>
                      <a:pt x="135911" y="267321"/>
                    </a:lnTo>
                    <a:lnTo>
                      <a:pt x="117432" y="168737"/>
                    </a:lnTo>
                    <a:cubicBezTo>
                      <a:pt x="111622" y="137495"/>
                      <a:pt x="84285" y="114921"/>
                      <a:pt x="52567" y="114921"/>
                    </a:cubicBezTo>
                    <a:lnTo>
                      <a:pt x="54948" y="67296"/>
                    </a:lnTo>
                    <a:cubicBezTo>
                      <a:pt x="54948" y="30434"/>
                      <a:pt x="84761" y="621"/>
                      <a:pt x="121623" y="621"/>
                    </a:cubicBezTo>
                    <a:lnTo>
                      <a:pt x="416898" y="621"/>
                    </a:ln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nvGrpSpPr>
            <p:cNvPr id="15" name="ïṧ1iḋé">
              <a:extLst>
                <a:ext uri="{FF2B5EF4-FFF2-40B4-BE49-F238E27FC236}">
                  <a16:creationId xmlns:a16="http://schemas.microsoft.com/office/drawing/2014/main" id="{A3D87D3A-A894-4390-ACD9-83606E31D0D3}"/>
                </a:ext>
              </a:extLst>
            </p:cNvPr>
            <p:cNvGrpSpPr/>
            <p:nvPr/>
          </p:nvGrpSpPr>
          <p:grpSpPr>
            <a:xfrm>
              <a:off x="5876279" y="3135996"/>
              <a:ext cx="571723" cy="571720"/>
              <a:chOff x="2236765" y="5208889"/>
              <a:chExt cx="444222" cy="444220"/>
            </a:xfrm>
          </p:grpSpPr>
          <p:sp>
            <p:nvSpPr>
              <p:cNvPr id="22" name="î$ḻiḍé">
                <a:extLst>
                  <a:ext uri="{FF2B5EF4-FFF2-40B4-BE49-F238E27FC236}">
                    <a16:creationId xmlns:a16="http://schemas.microsoft.com/office/drawing/2014/main" id="{6D01D820-E73B-472C-875D-30D4DCF1AD3F}"/>
                  </a:ext>
                </a:extLst>
              </p:cNvPr>
              <p:cNvSpPr/>
              <p:nvPr/>
            </p:nvSpPr>
            <p:spPr>
              <a:xfrm>
                <a:off x="2236765" y="5208889"/>
                <a:ext cx="444222" cy="444220"/>
              </a:xfrm>
              <a:prstGeom prst="ellipse">
                <a:avLst/>
              </a:prstGeom>
              <a:solidFill>
                <a:schemeClr val="accent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endParaRPr lang="zh-CN" altLang="en-US" sz="2000" b="1" dirty="0">
                  <a:solidFill>
                    <a:schemeClr val="bg1"/>
                  </a:solidFill>
                </a:endParaRPr>
              </a:p>
            </p:txBody>
          </p:sp>
          <p:sp>
            <p:nvSpPr>
              <p:cNvPr id="23" name="î$ḷiḍé">
                <a:extLst>
                  <a:ext uri="{FF2B5EF4-FFF2-40B4-BE49-F238E27FC236}">
                    <a16:creationId xmlns:a16="http://schemas.microsoft.com/office/drawing/2014/main" id="{F8C6BEB7-E2AB-4137-9C36-38C1467AA7A6}"/>
                  </a:ext>
                </a:extLst>
              </p:cNvPr>
              <p:cNvSpPr/>
              <p:nvPr/>
            </p:nvSpPr>
            <p:spPr bwMode="auto">
              <a:xfrm>
                <a:off x="2365111" y="5328219"/>
                <a:ext cx="187529" cy="205561"/>
              </a:xfrm>
              <a:custGeom>
                <a:avLst/>
                <a:gdLst>
                  <a:gd name="connsiteX0" fmla="*/ 248770 w 495300"/>
                  <a:gd name="connsiteY0" fmla="*/ 621 h 542925"/>
                  <a:gd name="connsiteX1" fmla="*/ 496420 w 495300"/>
                  <a:gd name="connsiteY1" fmla="*/ 248271 h 542925"/>
                  <a:gd name="connsiteX2" fmla="*/ 323827 w 495300"/>
                  <a:gd name="connsiteY2" fmla="*/ 484396 h 542925"/>
                  <a:gd name="connsiteX3" fmla="*/ 346973 w 495300"/>
                  <a:gd name="connsiteY3" fmla="*/ 524496 h 542925"/>
                  <a:gd name="connsiteX4" fmla="*/ 420220 w 495300"/>
                  <a:gd name="connsiteY4" fmla="*/ 524496 h 542925"/>
                  <a:gd name="connsiteX5" fmla="*/ 420220 w 495300"/>
                  <a:gd name="connsiteY5" fmla="*/ 543546 h 542925"/>
                  <a:gd name="connsiteX6" fmla="*/ 77320 w 495300"/>
                  <a:gd name="connsiteY6" fmla="*/ 543546 h 542925"/>
                  <a:gd name="connsiteX7" fmla="*/ 77320 w 495300"/>
                  <a:gd name="connsiteY7" fmla="*/ 524496 h 542925"/>
                  <a:gd name="connsiteX8" fmla="*/ 150567 w 495300"/>
                  <a:gd name="connsiteY8" fmla="*/ 524496 h 542925"/>
                  <a:gd name="connsiteX9" fmla="*/ 173713 w 495300"/>
                  <a:gd name="connsiteY9" fmla="*/ 484396 h 542925"/>
                  <a:gd name="connsiteX10" fmla="*/ 1120 w 495300"/>
                  <a:gd name="connsiteY10" fmla="*/ 248271 h 542925"/>
                  <a:gd name="connsiteX11" fmla="*/ 248770 w 495300"/>
                  <a:gd name="connsiteY11" fmla="*/ 621 h 542925"/>
                  <a:gd name="connsiteX12" fmla="*/ 192763 w 495300"/>
                  <a:gd name="connsiteY12" fmla="*/ 489539 h 542925"/>
                  <a:gd name="connsiteX13" fmla="*/ 172570 w 495300"/>
                  <a:gd name="connsiteY13" fmla="*/ 524496 h 542925"/>
                  <a:gd name="connsiteX14" fmla="*/ 324970 w 495300"/>
                  <a:gd name="connsiteY14" fmla="*/ 524496 h 542925"/>
                  <a:gd name="connsiteX15" fmla="*/ 304777 w 495300"/>
                  <a:gd name="connsiteY15" fmla="*/ 489539 h 542925"/>
                  <a:gd name="connsiteX16" fmla="*/ 248770 w 495300"/>
                  <a:gd name="connsiteY16" fmla="*/ 495921 h 542925"/>
                  <a:gd name="connsiteX17" fmla="*/ 192763 w 495300"/>
                  <a:gd name="connsiteY17" fmla="*/ 489539 h 542925"/>
                  <a:gd name="connsiteX18" fmla="*/ 248770 w 495300"/>
                  <a:gd name="connsiteY18" fmla="*/ 143496 h 542925"/>
                  <a:gd name="connsiteX19" fmla="*/ 143995 w 495300"/>
                  <a:gd name="connsiteY19" fmla="*/ 248271 h 542925"/>
                  <a:gd name="connsiteX20" fmla="*/ 248770 w 495300"/>
                  <a:gd name="connsiteY20" fmla="*/ 353046 h 542925"/>
                  <a:gd name="connsiteX21" fmla="*/ 353545 w 495300"/>
                  <a:gd name="connsiteY21" fmla="*/ 248271 h 542925"/>
                  <a:gd name="connsiteX22" fmla="*/ 248770 w 495300"/>
                  <a:gd name="connsiteY22" fmla="*/ 143496 h 542925"/>
                  <a:gd name="connsiteX23" fmla="*/ 367833 w 495300"/>
                  <a:gd name="connsiteY23" fmla="*/ 114921 h 542925"/>
                  <a:gd name="connsiteX24" fmla="*/ 353545 w 495300"/>
                  <a:gd name="connsiteY24" fmla="*/ 129209 h 542925"/>
                  <a:gd name="connsiteX25" fmla="*/ 367833 w 495300"/>
                  <a:gd name="connsiteY25" fmla="*/ 143496 h 542925"/>
                  <a:gd name="connsiteX26" fmla="*/ 382120 w 495300"/>
                  <a:gd name="connsiteY26" fmla="*/ 129209 h 542925"/>
                  <a:gd name="connsiteX27" fmla="*/ 367833 w 495300"/>
                  <a:gd name="connsiteY27" fmla="*/ 114921 h 542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495300" h="542925">
                    <a:moveTo>
                      <a:pt x="248770" y="621"/>
                    </a:moveTo>
                    <a:cubicBezTo>
                      <a:pt x="385549" y="621"/>
                      <a:pt x="496420" y="111492"/>
                      <a:pt x="496420" y="248271"/>
                    </a:cubicBezTo>
                    <a:cubicBezTo>
                      <a:pt x="496420" y="358856"/>
                      <a:pt x="423935" y="452582"/>
                      <a:pt x="323827" y="484396"/>
                    </a:cubicBezTo>
                    <a:lnTo>
                      <a:pt x="346973" y="524496"/>
                    </a:lnTo>
                    <a:lnTo>
                      <a:pt x="420220" y="524496"/>
                    </a:lnTo>
                    <a:lnTo>
                      <a:pt x="420220" y="543546"/>
                    </a:lnTo>
                    <a:lnTo>
                      <a:pt x="77320" y="543546"/>
                    </a:lnTo>
                    <a:lnTo>
                      <a:pt x="77320" y="524496"/>
                    </a:lnTo>
                    <a:lnTo>
                      <a:pt x="150567" y="524496"/>
                    </a:lnTo>
                    <a:lnTo>
                      <a:pt x="173713" y="484396"/>
                    </a:lnTo>
                    <a:cubicBezTo>
                      <a:pt x="73605" y="452582"/>
                      <a:pt x="1120" y="358856"/>
                      <a:pt x="1120" y="248271"/>
                    </a:cubicBezTo>
                    <a:cubicBezTo>
                      <a:pt x="1120" y="111492"/>
                      <a:pt x="111991" y="621"/>
                      <a:pt x="248770" y="621"/>
                    </a:cubicBezTo>
                    <a:close/>
                    <a:moveTo>
                      <a:pt x="192763" y="489539"/>
                    </a:moveTo>
                    <a:lnTo>
                      <a:pt x="172570" y="524496"/>
                    </a:lnTo>
                    <a:lnTo>
                      <a:pt x="324970" y="524496"/>
                    </a:lnTo>
                    <a:lnTo>
                      <a:pt x="304777" y="489539"/>
                    </a:lnTo>
                    <a:cubicBezTo>
                      <a:pt x="286775" y="493730"/>
                      <a:pt x="268010" y="495921"/>
                      <a:pt x="248770" y="495921"/>
                    </a:cubicBezTo>
                    <a:cubicBezTo>
                      <a:pt x="229530" y="495921"/>
                      <a:pt x="210765" y="493730"/>
                      <a:pt x="192763" y="489539"/>
                    </a:cubicBezTo>
                    <a:close/>
                    <a:moveTo>
                      <a:pt x="248770" y="143496"/>
                    </a:moveTo>
                    <a:cubicBezTo>
                      <a:pt x="190858" y="143496"/>
                      <a:pt x="143995" y="190359"/>
                      <a:pt x="143995" y="248271"/>
                    </a:cubicBezTo>
                    <a:cubicBezTo>
                      <a:pt x="143995" y="306183"/>
                      <a:pt x="190858" y="353046"/>
                      <a:pt x="248770" y="353046"/>
                    </a:cubicBezTo>
                    <a:cubicBezTo>
                      <a:pt x="306682" y="353046"/>
                      <a:pt x="353545" y="306183"/>
                      <a:pt x="353545" y="248271"/>
                    </a:cubicBezTo>
                    <a:cubicBezTo>
                      <a:pt x="353545" y="190359"/>
                      <a:pt x="306682" y="143496"/>
                      <a:pt x="248770" y="143496"/>
                    </a:cubicBezTo>
                    <a:close/>
                    <a:moveTo>
                      <a:pt x="367833" y="114921"/>
                    </a:moveTo>
                    <a:cubicBezTo>
                      <a:pt x="359927" y="114921"/>
                      <a:pt x="353545" y="121303"/>
                      <a:pt x="353545" y="129209"/>
                    </a:cubicBezTo>
                    <a:cubicBezTo>
                      <a:pt x="353545" y="137114"/>
                      <a:pt x="359927" y="143496"/>
                      <a:pt x="367833" y="143496"/>
                    </a:cubicBezTo>
                    <a:cubicBezTo>
                      <a:pt x="375738" y="143496"/>
                      <a:pt x="382120" y="137114"/>
                      <a:pt x="382120" y="129209"/>
                    </a:cubicBezTo>
                    <a:cubicBezTo>
                      <a:pt x="382120" y="121303"/>
                      <a:pt x="375738" y="114921"/>
                      <a:pt x="367833" y="114921"/>
                    </a:cubicBez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grpSp>
          <p:nvGrpSpPr>
            <p:cNvPr id="16" name="í$ľïḍé">
              <a:extLst>
                <a:ext uri="{FF2B5EF4-FFF2-40B4-BE49-F238E27FC236}">
                  <a16:creationId xmlns:a16="http://schemas.microsoft.com/office/drawing/2014/main" id="{E9DF1DA2-FC8A-4C95-87C9-8E0356BE2FA9}"/>
                </a:ext>
              </a:extLst>
            </p:cNvPr>
            <p:cNvGrpSpPr/>
            <p:nvPr/>
          </p:nvGrpSpPr>
          <p:grpSpPr>
            <a:xfrm>
              <a:off x="9425813" y="3135996"/>
              <a:ext cx="571723" cy="571720"/>
              <a:chOff x="3039766" y="5208889"/>
              <a:chExt cx="444222" cy="444220"/>
            </a:xfrm>
          </p:grpSpPr>
          <p:sp>
            <p:nvSpPr>
              <p:cNvPr id="20" name="íṧľídè">
                <a:extLst>
                  <a:ext uri="{FF2B5EF4-FFF2-40B4-BE49-F238E27FC236}">
                    <a16:creationId xmlns:a16="http://schemas.microsoft.com/office/drawing/2014/main" id="{B4E00227-7417-4D24-A903-47FCB7C3706F}"/>
                  </a:ext>
                </a:extLst>
              </p:cNvPr>
              <p:cNvSpPr/>
              <p:nvPr/>
            </p:nvSpPr>
            <p:spPr>
              <a:xfrm>
                <a:off x="3039766" y="5208889"/>
                <a:ext cx="444222" cy="444220"/>
              </a:xfrm>
              <a:prstGeom prst="ellipse">
                <a:avLst/>
              </a:prstGeom>
              <a:solidFill>
                <a:schemeClr val="accent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4354"/>
                <a:endParaRPr lang="zh-CN" altLang="en-US" sz="2000" b="1" dirty="0">
                  <a:solidFill>
                    <a:schemeClr val="bg1"/>
                  </a:solidFill>
                </a:endParaRPr>
              </a:p>
            </p:txBody>
          </p:sp>
          <p:sp>
            <p:nvSpPr>
              <p:cNvPr id="21" name="iş1idê">
                <a:extLst>
                  <a:ext uri="{FF2B5EF4-FFF2-40B4-BE49-F238E27FC236}">
                    <a16:creationId xmlns:a16="http://schemas.microsoft.com/office/drawing/2014/main" id="{49B39E26-41DA-42FB-9928-F5C837A34C46}"/>
                  </a:ext>
                </a:extLst>
              </p:cNvPr>
              <p:cNvSpPr/>
              <p:nvPr/>
            </p:nvSpPr>
            <p:spPr bwMode="auto">
              <a:xfrm>
                <a:off x="3177450" y="5328219"/>
                <a:ext cx="168853" cy="205561"/>
              </a:xfrm>
              <a:custGeom>
                <a:avLst/>
                <a:gdLst>
                  <a:gd name="connsiteX0" fmla="*/ 283816 w 438150"/>
                  <a:gd name="connsiteY0" fmla="*/ 621 h 533400"/>
                  <a:gd name="connsiteX1" fmla="*/ 286102 w 438150"/>
                  <a:gd name="connsiteY1" fmla="*/ 716 h 533400"/>
                  <a:gd name="connsiteX2" fmla="*/ 286102 w 438150"/>
                  <a:gd name="connsiteY2" fmla="*/ 124446 h 533400"/>
                  <a:gd name="connsiteX3" fmla="*/ 286197 w 438150"/>
                  <a:gd name="connsiteY3" fmla="*/ 126160 h 533400"/>
                  <a:gd name="connsiteX4" fmla="*/ 314677 w 438150"/>
                  <a:gd name="connsiteY4" fmla="*/ 153021 h 533400"/>
                  <a:gd name="connsiteX5" fmla="*/ 314677 w 438150"/>
                  <a:gd name="connsiteY5" fmla="*/ 153021 h 533400"/>
                  <a:gd name="connsiteX6" fmla="*/ 438407 w 438150"/>
                  <a:gd name="connsiteY6" fmla="*/ 153021 h 533400"/>
                  <a:gd name="connsiteX7" fmla="*/ 438502 w 438150"/>
                  <a:gd name="connsiteY7" fmla="*/ 155307 h 533400"/>
                  <a:gd name="connsiteX8" fmla="*/ 438502 w 438150"/>
                  <a:gd name="connsiteY8" fmla="*/ 505446 h 533400"/>
                  <a:gd name="connsiteX9" fmla="*/ 409927 w 438150"/>
                  <a:gd name="connsiteY9" fmla="*/ 534021 h 533400"/>
                  <a:gd name="connsiteX10" fmla="*/ 28927 w 438150"/>
                  <a:gd name="connsiteY10" fmla="*/ 534021 h 533400"/>
                  <a:gd name="connsiteX11" fmla="*/ 352 w 438150"/>
                  <a:gd name="connsiteY11" fmla="*/ 505446 h 533400"/>
                  <a:gd name="connsiteX12" fmla="*/ 352 w 438150"/>
                  <a:gd name="connsiteY12" fmla="*/ 29196 h 533400"/>
                  <a:gd name="connsiteX13" fmla="*/ 28927 w 438150"/>
                  <a:gd name="connsiteY13" fmla="*/ 621 h 533400"/>
                  <a:gd name="connsiteX14" fmla="*/ 283816 w 438150"/>
                  <a:gd name="connsiteY14" fmla="*/ 621 h 533400"/>
                  <a:gd name="connsiteX15" fmla="*/ 248002 w 438150"/>
                  <a:gd name="connsiteY15" fmla="*/ 200646 h 533400"/>
                  <a:gd name="connsiteX16" fmla="*/ 152752 w 438150"/>
                  <a:gd name="connsiteY16" fmla="*/ 200646 h 533400"/>
                  <a:gd name="connsiteX17" fmla="*/ 152752 w 438150"/>
                  <a:gd name="connsiteY17" fmla="*/ 410196 h 533400"/>
                  <a:gd name="connsiteX18" fmla="*/ 171802 w 438150"/>
                  <a:gd name="connsiteY18" fmla="*/ 410196 h 533400"/>
                  <a:gd name="connsiteX19" fmla="*/ 171802 w 438150"/>
                  <a:gd name="connsiteY19" fmla="*/ 314946 h 533400"/>
                  <a:gd name="connsiteX20" fmla="*/ 248002 w 438150"/>
                  <a:gd name="connsiteY20" fmla="*/ 314946 h 533400"/>
                  <a:gd name="connsiteX21" fmla="*/ 250098 w 438150"/>
                  <a:gd name="connsiteY21" fmla="*/ 314946 h 533400"/>
                  <a:gd name="connsiteX22" fmla="*/ 305152 w 438150"/>
                  <a:gd name="connsiteY22" fmla="*/ 257796 h 533400"/>
                  <a:gd name="connsiteX23" fmla="*/ 248002 w 438150"/>
                  <a:gd name="connsiteY23" fmla="*/ 200646 h 533400"/>
                  <a:gd name="connsiteX24" fmla="*/ 248002 w 438150"/>
                  <a:gd name="connsiteY24" fmla="*/ 200646 h 533400"/>
                  <a:gd name="connsiteX25" fmla="*/ 248002 w 438150"/>
                  <a:gd name="connsiteY25" fmla="*/ 219696 h 533400"/>
                  <a:gd name="connsiteX26" fmla="*/ 286102 w 438150"/>
                  <a:gd name="connsiteY26" fmla="*/ 257796 h 533400"/>
                  <a:gd name="connsiteX27" fmla="*/ 248002 w 438150"/>
                  <a:gd name="connsiteY27" fmla="*/ 295896 h 533400"/>
                  <a:gd name="connsiteX28" fmla="*/ 248002 w 438150"/>
                  <a:gd name="connsiteY28" fmla="*/ 295896 h 533400"/>
                  <a:gd name="connsiteX29" fmla="*/ 171802 w 438150"/>
                  <a:gd name="connsiteY29" fmla="*/ 295896 h 533400"/>
                  <a:gd name="connsiteX30" fmla="*/ 171802 w 438150"/>
                  <a:gd name="connsiteY30" fmla="*/ 219696 h 533400"/>
                  <a:gd name="connsiteX31" fmla="*/ 248002 w 438150"/>
                  <a:gd name="connsiteY31" fmla="*/ 219696 h 533400"/>
                  <a:gd name="connsiteX32" fmla="*/ 428977 w 438150"/>
                  <a:gd name="connsiteY32" fmla="*/ 133971 h 533400"/>
                  <a:gd name="connsiteX33" fmla="*/ 314677 w 438150"/>
                  <a:gd name="connsiteY33" fmla="*/ 133971 h 533400"/>
                  <a:gd name="connsiteX34" fmla="*/ 313534 w 438150"/>
                  <a:gd name="connsiteY34" fmla="*/ 133876 h 533400"/>
                  <a:gd name="connsiteX35" fmla="*/ 305152 w 438150"/>
                  <a:gd name="connsiteY35" fmla="*/ 124446 h 533400"/>
                  <a:gd name="connsiteX36" fmla="*/ 305152 w 438150"/>
                  <a:gd name="connsiteY36" fmla="*/ 124446 h 533400"/>
                  <a:gd name="connsiteX37" fmla="*/ 305152 w 438150"/>
                  <a:gd name="connsiteY37" fmla="*/ 10146 h 533400"/>
                  <a:gd name="connsiteX38" fmla="*/ 428977 w 438150"/>
                  <a:gd name="connsiteY38" fmla="*/ 13397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38150" h="533400">
                    <a:moveTo>
                      <a:pt x="283816" y="621"/>
                    </a:moveTo>
                    <a:cubicBezTo>
                      <a:pt x="284578" y="621"/>
                      <a:pt x="285340" y="621"/>
                      <a:pt x="286102" y="716"/>
                    </a:cubicBezTo>
                    <a:lnTo>
                      <a:pt x="286102" y="124446"/>
                    </a:lnTo>
                    <a:lnTo>
                      <a:pt x="286197" y="126160"/>
                    </a:lnTo>
                    <a:cubicBezTo>
                      <a:pt x="287055" y="141115"/>
                      <a:pt x="299532" y="153021"/>
                      <a:pt x="314677" y="153021"/>
                    </a:cubicBezTo>
                    <a:lnTo>
                      <a:pt x="314677" y="153021"/>
                    </a:lnTo>
                    <a:lnTo>
                      <a:pt x="438407" y="153021"/>
                    </a:lnTo>
                    <a:cubicBezTo>
                      <a:pt x="438502" y="153783"/>
                      <a:pt x="438502" y="154545"/>
                      <a:pt x="438502" y="155307"/>
                    </a:cubicBezTo>
                    <a:lnTo>
                      <a:pt x="438502" y="505446"/>
                    </a:lnTo>
                    <a:cubicBezTo>
                      <a:pt x="438502" y="521257"/>
                      <a:pt x="425739" y="534021"/>
                      <a:pt x="409927" y="534021"/>
                    </a:cubicBezTo>
                    <a:lnTo>
                      <a:pt x="28927" y="534021"/>
                    </a:lnTo>
                    <a:cubicBezTo>
                      <a:pt x="13115" y="534021"/>
                      <a:pt x="352" y="521257"/>
                      <a:pt x="352" y="505446"/>
                    </a:cubicBezTo>
                    <a:lnTo>
                      <a:pt x="352" y="29196"/>
                    </a:lnTo>
                    <a:cubicBezTo>
                      <a:pt x="352" y="13385"/>
                      <a:pt x="13115" y="621"/>
                      <a:pt x="28927" y="621"/>
                    </a:cubicBezTo>
                    <a:lnTo>
                      <a:pt x="283816" y="621"/>
                    </a:lnTo>
                    <a:close/>
                    <a:moveTo>
                      <a:pt x="248002" y="200646"/>
                    </a:moveTo>
                    <a:lnTo>
                      <a:pt x="152752" y="200646"/>
                    </a:lnTo>
                    <a:lnTo>
                      <a:pt x="152752" y="410196"/>
                    </a:lnTo>
                    <a:lnTo>
                      <a:pt x="171802" y="410196"/>
                    </a:lnTo>
                    <a:lnTo>
                      <a:pt x="171802" y="314946"/>
                    </a:lnTo>
                    <a:lnTo>
                      <a:pt x="248002" y="314946"/>
                    </a:lnTo>
                    <a:lnTo>
                      <a:pt x="250098" y="314946"/>
                    </a:lnTo>
                    <a:cubicBezTo>
                      <a:pt x="280673" y="313803"/>
                      <a:pt x="305152" y="288657"/>
                      <a:pt x="305152" y="257796"/>
                    </a:cubicBezTo>
                    <a:cubicBezTo>
                      <a:pt x="305152" y="226268"/>
                      <a:pt x="279530" y="200646"/>
                      <a:pt x="248002" y="200646"/>
                    </a:cubicBezTo>
                    <a:lnTo>
                      <a:pt x="248002" y="200646"/>
                    </a:lnTo>
                    <a:close/>
                    <a:moveTo>
                      <a:pt x="248002" y="219696"/>
                    </a:moveTo>
                    <a:cubicBezTo>
                      <a:pt x="269052" y="219696"/>
                      <a:pt x="286102" y="236746"/>
                      <a:pt x="286102" y="257796"/>
                    </a:cubicBezTo>
                    <a:cubicBezTo>
                      <a:pt x="286102" y="278846"/>
                      <a:pt x="269052" y="295896"/>
                      <a:pt x="248002" y="295896"/>
                    </a:cubicBezTo>
                    <a:lnTo>
                      <a:pt x="248002" y="295896"/>
                    </a:lnTo>
                    <a:lnTo>
                      <a:pt x="171802" y="295896"/>
                    </a:lnTo>
                    <a:lnTo>
                      <a:pt x="171802" y="219696"/>
                    </a:lnTo>
                    <a:lnTo>
                      <a:pt x="248002" y="219696"/>
                    </a:lnTo>
                    <a:close/>
                    <a:moveTo>
                      <a:pt x="428977" y="133971"/>
                    </a:moveTo>
                    <a:lnTo>
                      <a:pt x="314677" y="133971"/>
                    </a:lnTo>
                    <a:lnTo>
                      <a:pt x="313534" y="133876"/>
                    </a:lnTo>
                    <a:cubicBezTo>
                      <a:pt x="308772" y="133304"/>
                      <a:pt x="305152" y="129304"/>
                      <a:pt x="305152" y="124446"/>
                    </a:cubicBezTo>
                    <a:lnTo>
                      <a:pt x="305152" y="124446"/>
                    </a:lnTo>
                    <a:lnTo>
                      <a:pt x="305152" y="10146"/>
                    </a:lnTo>
                    <a:lnTo>
                      <a:pt x="428977" y="133971"/>
                    </a:lnTo>
                    <a:close/>
                  </a:path>
                </a:pathLst>
              </a:custGeom>
              <a:solidFill>
                <a:srgbClr val="FFFFFF"/>
              </a:solidFill>
              <a:ln>
                <a:noFill/>
              </a:ln>
            </p:spPr>
            <p:txBody>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endParaRPr lang="zh-CN" altLang="en-US"/>
              </a:p>
            </p:txBody>
          </p:sp>
        </p:grpSp>
        <p:sp>
          <p:nvSpPr>
            <p:cNvPr id="17" name="ïşlîḋè">
              <a:extLst>
                <a:ext uri="{FF2B5EF4-FFF2-40B4-BE49-F238E27FC236}">
                  <a16:creationId xmlns:a16="http://schemas.microsoft.com/office/drawing/2014/main" id="{97C2F1D8-426B-4583-8EA4-990810FAA848}"/>
                </a:ext>
              </a:extLst>
            </p:cNvPr>
            <p:cNvSpPr/>
            <p:nvPr/>
          </p:nvSpPr>
          <p:spPr>
            <a:xfrm>
              <a:off x="1036262" y="2022329"/>
              <a:ext cx="3361361" cy="444788"/>
            </a:xfrm>
            <a:prstGeom prst="homePlat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chorCtr="0">
              <a:noAutofit/>
            </a:bodyPr>
            <a:lstStyle/>
            <a:p>
              <a:pPr algn="ctr"/>
              <a:r>
                <a:rPr kumimoji="1" lang="en-US" altLang="zh-CN" sz="1400" b="1" dirty="0">
                  <a:solidFill>
                    <a:srgbClr val="FFFFFF"/>
                  </a:solidFill>
                </a:rPr>
                <a:t>Supporting text here.</a:t>
              </a:r>
            </a:p>
          </p:txBody>
        </p:sp>
        <p:sp>
          <p:nvSpPr>
            <p:cNvPr id="18" name="íSľidé">
              <a:extLst>
                <a:ext uri="{FF2B5EF4-FFF2-40B4-BE49-F238E27FC236}">
                  <a16:creationId xmlns:a16="http://schemas.microsoft.com/office/drawing/2014/main" id="{66CC86B5-2878-4FEE-94D5-56E69944537B}"/>
                </a:ext>
              </a:extLst>
            </p:cNvPr>
            <p:cNvSpPr/>
            <p:nvPr/>
          </p:nvSpPr>
          <p:spPr>
            <a:xfrm>
              <a:off x="4502558" y="2022329"/>
              <a:ext cx="3361361" cy="444788"/>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chorCtr="0">
              <a:noAutofit/>
            </a:bodyPr>
            <a:lstStyle/>
            <a:p>
              <a:pPr algn="ctr"/>
              <a:r>
                <a:rPr kumimoji="1" lang="en-US" altLang="zh-CN" sz="1400" b="1" dirty="0">
                  <a:solidFill>
                    <a:srgbClr val="FFFFFF"/>
                  </a:solidFill>
                </a:rPr>
                <a:t>Supporting text here.</a:t>
              </a:r>
            </a:p>
          </p:txBody>
        </p:sp>
        <p:sp>
          <p:nvSpPr>
            <p:cNvPr id="19" name="íṡ1îdê">
              <a:extLst>
                <a:ext uri="{FF2B5EF4-FFF2-40B4-BE49-F238E27FC236}">
                  <a16:creationId xmlns:a16="http://schemas.microsoft.com/office/drawing/2014/main" id="{AD924C4F-C9E7-42E9-8078-BADF86B2F465}"/>
                </a:ext>
              </a:extLst>
            </p:cNvPr>
            <p:cNvSpPr/>
            <p:nvPr/>
          </p:nvSpPr>
          <p:spPr>
            <a:xfrm>
              <a:off x="7968855" y="2022329"/>
              <a:ext cx="3361361" cy="444788"/>
            </a:xfrm>
            <a:prstGeom prst="chevron">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chorCtr="0">
              <a:noAutofit/>
            </a:bodyPr>
            <a:lstStyle/>
            <a:p>
              <a:pPr algn="ctr"/>
              <a:r>
                <a:rPr kumimoji="1" lang="en-US" altLang="zh-CN" sz="1400" b="1" dirty="0">
                  <a:solidFill>
                    <a:srgbClr val="FFFFFF"/>
                  </a:solidFill>
                </a:rPr>
                <a:t>Supporting text here.</a:t>
              </a:r>
            </a:p>
          </p:txBody>
        </p:sp>
      </p:grpSp>
    </p:spTree>
    <p:custDataLst>
      <p:tags r:id="rId2"/>
    </p:custDataLst>
    <p:extLst>
      <p:ext uri="{BB962C8B-B14F-4D97-AF65-F5344CB8AC3E}">
        <p14:creationId xmlns:p14="http://schemas.microsoft.com/office/powerpoint/2010/main" val="47541900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GUIDESSETTING" val="{&quot;Id&quot;:&quot;GuidesStyle_Normal&quot;,&quot;Name&quot;:&quot;正常&quot;,&quot;Kind&quot;:&quot;System&quot;,&quot;OldGuidesSetting&quot;:{&quot;HeaderHeight&quot;:15.0,&quot;FooterHeight&quot;:9.0,&quot;SideMargin&quot;:5.5,&quot;TopMargin&quot;:0.0,&quot;BottomMargin&quot;:0.0,&quot;IntervalMargin&quot;:1.5}}"/>
  <p:tag name="ISLIDE.THEME" val="04a6031c-935e-4ee2-87ee-2709f9974de1"/>
  <p:tag name="ISLIDE.TEMPLATE" val="#844029"/>
</p:tagLst>
</file>

<file path=ppt/tags/tag10.xml><?xml version="1.0" encoding="utf-8"?>
<p:tagLst xmlns:a="http://schemas.openxmlformats.org/drawingml/2006/main" xmlns:r="http://schemas.openxmlformats.org/officeDocument/2006/relationships" xmlns:p="http://schemas.openxmlformats.org/presentationml/2006/main">
  <p:tag name="ISLIDE.DIAGRAM" val="#839833;"/>
  <p:tag name="ISLIDE.TEMPLATE" val="https://www.islide.cc;"/>
</p:tagLst>
</file>

<file path=ppt/tags/tag11.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12.xml><?xml version="1.0" encoding="utf-8"?>
<p:tagLst xmlns:a="http://schemas.openxmlformats.org/drawingml/2006/main" xmlns:r="http://schemas.openxmlformats.org/officeDocument/2006/relationships" xmlns:p="http://schemas.openxmlformats.org/presentationml/2006/main">
  <p:tag name="ISLIDE.SMARTDIAGRAM" val="#836569;"/>
  <p:tag name="ISLIDE.TEMPLATE" val="https://www.islide.cc;"/>
</p:tagLst>
</file>

<file path=ppt/tags/tag13.xml><?xml version="1.0" encoding="utf-8"?>
<p:tagLst xmlns:a="http://schemas.openxmlformats.org/drawingml/2006/main" xmlns:r="http://schemas.openxmlformats.org/officeDocument/2006/relationships" xmlns:p="http://schemas.openxmlformats.org/presentationml/2006/main">
  <p:tag name="ISLIDE.DIAGRAM" val="#839834;"/>
  <p:tag name="ISLIDE.TEMPLATE" val="https://www.islide.cc;"/>
</p:tagLst>
</file>

<file path=ppt/tags/tag14.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15.xml><?xml version="1.0" encoding="utf-8"?>
<p:tagLst xmlns:a="http://schemas.openxmlformats.org/drawingml/2006/main" xmlns:r="http://schemas.openxmlformats.org/officeDocument/2006/relationships" xmlns:p="http://schemas.openxmlformats.org/presentationml/2006/main">
  <p:tag name="ISLIDE.DIAGRAM" val="#839827;"/>
  <p:tag name="ISLIDE.TEMPLATE" val="https://www.islide.cc;"/>
</p:tagLst>
</file>

<file path=ppt/tags/tag16.xml><?xml version="1.0" encoding="utf-8"?>
<p:tagLst xmlns:a="http://schemas.openxmlformats.org/drawingml/2006/main" xmlns:r="http://schemas.openxmlformats.org/officeDocument/2006/relationships" xmlns:p="http://schemas.openxmlformats.org/presentationml/2006/main">
  <p:tag name="ISLIDE.SMARTDIAGRAM" val="#836572;"/>
  <p:tag name="ISLIDE.TEMPLATE" val="https://www.islide.cc;"/>
</p:tagLst>
</file>

<file path=ppt/tags/tag17.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18.xml><?xml version="1.0" encoding="utf-8"?>
<p:tagLst xmlns:a="http://schemas.openxmlformats.org/drawingml/2006/main" xmlns:r="http://schemas.openxmlformats.org/officeDocument/2006/relationships" xmlns:p="http://schemas.openxmlformats.org/presentationml/2006/main">
  <p:tag name="ISLIDE.COPYRIGHT" val="iSlide"/>
  <p:tag name="ISLIDE.TEMPLATE" val="https://www.islide.cc;"/>
</p:tagLst>
</file>

<file path=ppt/tags/tag2.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3.xml><?xml version="1.0" encoding="utf-8"?>
<p:tagLst xmlns:a="http://schemas.openxmlformats.org/drawingml/2006/main" xmlns:r="http://schemas.openxmlformats.org/officeDocument/2006/relationships" xmlns:p="http://schemas.openxmlformats.org/presentationml/2006/main">
  <p:tag name="ISLIDE.DIAGRAM" val="#833399;"/>
  <p:tag name="ISLIDE.TEMPLATE" val="https://www.islide.cc;"/>
</p:tagLst>
</file>

<file path=ppt/tags/tag4.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5.xml><?xml version="1.0" encoding="utf-8"?>
<p:tagLst xmlns:a="http://schemas.openxmlformats.org/drawingml/2006/main" xmlns:r="http://schemas.openxmlformats.org/officeDocument/2006/relationships" xmlns:p="http://schemas.openxmlformats.org/presentationml/2006/main">
  <p:tag name="ISLIDE.DIAGRAM" val="#839825;"/>
  <p:tag name="ISLIDE.TEMPLATE" val="https://www.islide.cc;"/>
</p:tagLst>
</file>

<file path=ppt/tags/tag6.xml><?xml version="1.0" encoding="utf-8"?>
<p:tagLst xmlns:a="http://schemas.openxmlformats.org/drawingml/2006/main" xmlns:r="http://schemas.openxmlformats.org/officeDocument/2006/relationships" xmlns:p="http://schemas.openxmlformats.org/presentationml/2006/main">
  <p:tag name="ISLIDE.DIAGRAM" val="#839826;"/>
  <p:tag name="ISLIDE.TEMPLATE" val="https://www.islide.cc;"/>
</p:tagLst>
</file>

<file path=ppt/tags/tag7.xml><?xml version="1.0" encoding="utf-8"?>
<p:tagLst xmlns:a="http://schemas.openxmlformats.org/drawingml/2006/main" xmlns:r="http://schemas.openxmlformats.org/officeDocument/2006/relationships" xmlns:p="http://schemas.openxmlformats.org/presentationml/2006/main">
  <p:tag name="ISLIDE.DIAGRAM" val="#833403;"/>
  <p:tag name="ISLIDE.TEMPLATE" val="https://www.islide.cc;"/>
</p:tagLst>
</file>

<file path=ppt/tags/tag8.xml><?xml version="1.0" encoding="utf-8"?>
<p:tagLst xmlns:a="http://schemas.openxmlformats.org/drawingml/2006/main" xmlns:r="http://schemas.openxmlformats.org/officeDocument/2006/relationships" xmlns:p="http://schemas.openxmlformats.org/presentationml/2006/main">
  <p:tag name="ISLIDE.TEMPLATE" val="https://www.islide.cc;"/>
</p:tagLst>
</file>

<file path=ppt/tags/tag9.xml><?xml version="1.0" encoding="utf-8"?>
<p:tagLst xmlns:a="http://schemas.openxmlformats.org/drawingml/2006/main" xmlns:r="http://schemas.openxmlformats.org/officeDocument/2006/relationships" xmlns:p="http://schemas.openxmlformats.org/presentationml/2006/main">
  <p:tag name="ISLIDE.SMARTDIAGRAM" val="#836577;"/>
  <p:tag name="ISLIDE.TEMPLATE" val="https://www.islide.cc;"/>
</p:tagLst>
</file>

<file path=ppt/theme/theme1.xml><?xml version="1.0" encoding="utf-8"?>
<a:theme xmlns:a="http://schemas.openxmlformats.org/drawingml/2006/main" name="Designed by iSlide">
  <a:themeElements>
    <a:clrScheme name="iSlide VI标准">
      <a:dk1>
        <a:srgbClr val="2F2F2F"/>
      </a:dk1>
      <a:lt1>
        <a:srgbClr val="FFFFFF"/>
      </a:lt1>
      <a:dk2>
        <a:srgbClr val="778495"/>
      </a:dk2>
      <a:lt2>
        <a:srgbClr val="F0F0F0"/>
      </a:lt2>
      <a:accent1>
        <a:srgbClr val="9756BD"/>
      </a:accent1>
      <a:accent2>
        <a:srgbClr val="E384D5"/>
      </a:accent2>
      <a:accent3>
        <a:srgbClr val="CC9FC9"/>
      </a:accent3>
      <a:accent4>
        <a:srgbClr val="949494"/>
      </a:accent4>
      <a:accent5>
        <a:srgbClr val="C7C7C7"/>
      </a:accent5>
      <a:accent6>
        <a:srgbClr val="E6E6E6"/>
      </a:accent6>
      <a:hlink>
        <a:srgbClr val="F84D4D"/>
      </a:hlink>
      <a:folHlink>
        <a:srgbClr val="979797"/>
      </a:folHlink>
    </a:clrScheme>
    <a:fontScheme name="标准字体">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esentationDefault.potx" id="{1D9758C4-BF53-48D5-9F51-21F468A6C710}" vid="{F0E1EFAF-5478-48F0-8152-DA9350739AF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iSlide VI标准">
    <a:dk1>
      <a:srgbClr val="2F2F2F"/>
    </a:dk1>
    <a:lt1>
      <a:srgbClr val="FFFFFF"/>
    </a:lt1>
    <a:dk2>
      <a:srgbClr val="778495"/>
    </a:dk2>
    <a:lt2>
      <a:srgbClr val="F0F0F0"/>
    </a:lt2>
    <a:accent1>
      <a:srgbClr val="9756BD"/>
    </a:accent1>
    <a:accent2>
      <a:srgbClr val="E384D5"/>
    </a:accent2>
    <a:accent3>
      <a:srgbClr val="CC9FC9"/>
    </a:accent3>
    <a:accent4>
      <a:srgbClr val="949494"/>
    </a:accent4>
    <a:accent5>
      <a:srgbClr val="C7C7C7"/>
    </a:accent5>
    <a:accent6>
      <a:srgbClr val="E6E6E6"/>
    </a:accent6>
    <a:hlink>
      <a:srgbClr val="F84D4D"/>
    </a:hlink>
    <a:folHlink>
      <a:srgbClr val="979797"/>
    </a:folHlink>
  </a:clrScheme>
</a:themeOverride>
</file>

<file path=ppt/theme/themeOverride10.xml><?xml version="1.0" encoding="utf-8"?>
<a:themeOverride xmlns:a="http://schemas.openxmlformats.org/drawingml/2006/main">
  <a:clrScheme name="iSlide VI标准">
    <a:dk1>
      <a:srgbClr val="2F2F2F"/>
    </a:dk1>
    <a:lt1>
      <a:srgbClr val="FFFFFF"/>
    </a:lt1>
    <a:dk2>
      <a:srgbClr val="778495"/>
    </a:dk2>
    <a:lt2>
      <a:srgbClr val="F0F0F0"/>
    </a:lt2>
    <a:accent1>
      <a:srgbClr val="9756BD"/>
    </a:accent1>
    <a:accent2>
      <a:srgbClr val="E384D5"/>
    </a:accent2>
    <a:accent3>
      <a:srgbClr val="CC9FC9"/>
    </a:accent3>
    <a:accent4>
      <a:srgbClr val="949494"/>
    </a:accent4>
    <a:accent5>
      <a:srgbClr val="C7C7C7"/>
    </a:accent5>
    <a:accent6>
      <a:srgbClr val="E6E6E6"/>
    </a:accent6>
    <a:hlink>
      <a:srgbClr val="F84D4D"/>
    </a:hlink>
    <a:folHlink>
      <a:srgbClr val="979797"/>
    </a:folHlink>
  </a:clrScheme>
</a:themeOverride>
</file>

<file path=ppt/theme/themeOverride11.xml><?xml version="1.0" encoding="utf-8"?>
<a:themeOverride xmlns:a="http://schemas.openxmlformats.org/drawingml/2006/main">
  <a:clrScheme name="iSlide VI标准">
    <a:dk1>
      <a:srgbClr val="2F2F2F"/>
    </a:dk1>
    <a:lt1>
      <a:srgbClr val="FFFFFF"/>
    </a:lt1>
    <a:dk2>
      <a:srgbClr val="778495"/>
    </a:dk2>
    <a:lt2>
      <a:srgbClr val="F0F0F0"/>
    </a:lt2>
    <a:accent1>
      <a:srgbClr val="9756BD"/>
    </a:accent1>
    <a:accent2>
      <a:srgbClr val="E384D5"/>
    </a:accent2>
    <a:accent3>
      <a:srgbClr val="CC9FC9"/>
    </a:accent3>
    <a:accent4>
      <a:srgbClr val="949494"/>
    </a:accent4>
    <a:accent5>
      <a:srgbClr val="C7C7C7"/>
    </a:accent5>
    <a:accent6>
      <a:srgbClr val="E6E6E6"/>
    </a:accent6>
    <a:hlink>
      <a:srgbClr val="F84D4D"/>
    </a:hlink>
    <a:folHlink>
      <a:srgbClr val="979797"/>
    </a:folHlink>
  </a:clrScheme>
</a:themeOverride>
</file>

<file path=ppt/theme/themeOverride12.xml><?xml version="1.0" encoding="utf-8"?>
<a:themeOverride xmlns:a="http://schemas.openxmlformats.org/drawingml/2006/main">
  <a:clrScheme name="iSlide VI标准">
    <a:dk1>
      <a:srgbClr val="2F2F2F"/>
    </a:dk1>
    <a:lt1>
      <a:srgbClr val="FFFFFF"/>
    </a:lt1>
    <a:dk2>
      <a:srgbClr val="778495"/>
    </a:dk2>
    <a:lt2>
      <a:srgbClr val="F0F0F0"/>
    </a:lt2>
    <a:accent1>
      <a:srgbClr val="9756BD"/>
    </a:accent1>
    <a:accent2>
      <a:srgbClr val="E384D5"/>
    </a:accent2>
    <a:accent3>
      <a:srgbClr val="CC9FC9"/>
    </a:accent3>
    <a:accent4>
      <a:srgbClr val="949494"/>
    </a:accent4>
    <a:accent5>
      <a:srgbClr val="C7C7C7"/>
    </a:accent5>
    <a:accent6>
      <a:srgbClr val="E6E6E6"/>
    </a:accent6>
    <a:hlink>
      <a:srgbClr val="F84D4D"/>
    </a:hlink>
    <a:folHlink>
      <a:srgbClr val="979797"/>
    </a:folHlink>
  </a:clrScheme>
</a:themeOverride>
</file>

<file path=ppt/theme/themeOverride13.xml><?xml version="1.0" encoding="utf-8"?>
<a:themeOverride xmlns:a="http://schemas.openxmlformats.org/drawingml/2006/main">
  <a:clrScheme name="iSlide VI标准">
    <a:dk1>
      <a:srgbClr val="2F2F2F"/>
    </a:dk1>
    <a:lt1>
      <a:srgbClr val="FFFFFF"/>
    </a:lt1>
    <a:dk2>
      <a:srgbClr val="778495"/>
    </a:dk2>
    <a:lt2>
      <a:srgbClr val="F0F0F0"/>
    </a:lt2>
    <a:accent1>
      <a:srgbClr val="9756BD"/>
    </a:accent1>
    <a:accent2>
      <a:srgbClr val="E384D5"/>
    </a:accent2>
    <a:accent3>
      <a:srgbClr val="CC9FC9"/>
    </a:accent3>
    <a:accent4>
      <a:srgbClr val="949494"/>
    </a:accent4>
    <a:accent5>
      <a:srgbClr val="C7C7C7"/>
    </a:accent5>
    <a:accent6>
      <a:srgbClr val="E6E6E6"/>
    </a:accent6>
    <a:hlink>
      <a:srgbClr val="F84D4D"/>
    </a:hlink>
    <a:folHlink>
      <a:srgbClr val="979797"/>
    </a:folHlink>
  </a:clrScheme>
</a:themeOverride>
</file>

<file path=ppt/theme/themeOverride14.xml><?xml version="1.0" encoding="utf-8"?>
<a:themeOverride xmlns:a="http://schemas.openxmlformats.org/drawingml/2006/main">
  <a:clrScheme name="iSlide VI标准">
    <a:dk1>
      <a:srgbClr val="2F2F2F"/>
    </a:dk1>
    <a:lt1>
      <a:srgbClr val="FFFFFF"/>
    </a:lt1>
    <a:dk2>
      <a:srgbClr val="778495"/>
    </a:dk2>
    <a:lt2>
      <a:srgbClr val="F0F0F0"/>
    </a:lt2>
    <a:accent1>
      <a:srgbClr val="9756BD"/>
    </a:accent1>
    <a:accent2>
      <a:srgbClr val="E384D5"/>
    </a:accent2>
    <a:accent3>
      <a:srgbClr val="CC9FC9"/>
    </a:accent3>
    <a:accent4>
      <a:srgbClr val="949494"/>
    </a:accent4>
    <a:accent5>
      <a:srgbClr val="C7C7C7"/>
    </a:accent5>
    <a:accent6>
      <a:srgbClr val="E6E6E6"/>
    </a:accent6>
    <a:hlink>
      <a:srgbClr val="F84D4D"/>
    </a:hlink>
    <a:folHlink>
      <a:srgbClr val="979797"/>
    </a:folHlink>
  </a:clrScheme>
</a:themeOverride>
</file>

<file path=ppt/theme/themeOverride15.xml><?xml version="1.0" encoding="utf-8"?>
<a:themeOverride xmlns:a="http://schemas.openxmlformats.org/drawingml/2006/main">
  <a:clrScheme name="iSlide VI标准">
    <a:dk1>
      <a:srgbClr val="2F2F2F"/>
    </a:dk1>
    <a:lt1>
      <a:srgbClr val="FFFFFF"/>
    </a:lt1>
    <a:dk2>
      <a:srgbClr val="778495"/>
    </a:dk2>
    <a:lt2>
      <a:srgbClr val="F0F0F0"/>
    </a:lt2>
    <a:accent1>
      <a:srgbClr val="9756BD"/>
    </a:accent1>
    <a:accent2>
      <a:srgbClr val="E384D5"/>
    </a:accent2>
    <a:accent3>
      <a:srgbClr val="CC9FC9"/>
    </a:accent3>
    <a:accent4>
      <a:srgbClr val="949494"/>
    </a:accent4>
    <a:accent5>
      <a:srgbClr val="C7C7C7"/>
    </a:accent5>
    <a:accent6>
      <a:srgbClr val="E6E6E6"/>
    </a:accent6>
    <a:hlink>
      <a:srgbClr val="F84D4D"/>
    </a:hlink>
    <a:folHlink>
      <a:srgbClr val="979797"/>
    </a:folHlink>
  </a:clrScheme>
</a:themeOverride>
</file>

<file path=ppt/theme/themeOverride16.xml><?xml version="1.0" encoding="utf-8"?>
<a:themeOverride xmlns:a="http://schemas.openxmlformats.org/drawingml/2006/main">
  <a:clrScheme name="iSlide VI标准">
    <a:dk1>
      <a:srgbClr val="2F2F2F"/>
    </a:dk1>
    <a:lt1>
      <a:srgbClr val="FFFFFF"/>
    </a:lt1>
    <a:dk2>
      <a:srgbClr val="778495"/>
    </a:dk2>
    <a:lt2>
      <a:srgbClr val="F0F0F0"/>
    </a:lt2>
    <a:accent1>
      <a:srgbClr val="9756BD"/>
    </a:accent1>
    <a:accent2>
      <a:srgbClr val="E384D5"/>
    </a:accent2>
    <a:accent3>
      <a:srgbClr val="CC9FC9"/>
    </a:accent3>
    <a:accent4>
      <a:srgbClr val="949494"/>
    </a:accent4>
    <a:accent5>
      <a:srgbClr val="C7C7C7"/>
    </a:accent5>
    <a:accent6>
      <a:srgbClr val="E6E6E6"/>
    </a:accent6>
    <a:hlink>
      <a:srgbClr val="F84D4D"/>
    </a:hlink>
    <a:folHlink>
      <a:srgbClr val="979797"/>
    </a:folHlink>
  </a:clrScheme>
</a:themeOverride>
</file>

<file path=ppt/theme/themeOverride2.xml><?xml version="1.0" encoding="utf-8"?>
<a:themeOverride xmlns:a="http://schemas.openxmlformats.org/drawingml/2006/main">
  <a:clrScheme name="iSlide VI标准">
    <a:dk1>
      <a:srgbClr val="2F2F2F"/>
    </a:dk1>
    <a:lt1>
      <a:srgbClr val="FFFFFF"/>
    </a:lt1>
    <a:dk2>
      <a:srgbClr val="778495"/>
    </a:dk2>
    <a:lt2>
      <a:srgbClr val="F0F0F0"/>
    </a:lt2>
    <a:accent1>
      <a:srgbClr val="9756BD"/>
    </a:accent1>
    <a:accent2>
      <a:srgbClr val="E384D5"/>
    </a:accent2>
    <a:accent3>
      <a:srgbClr val="CC9FC9"/>
    </a:accent3>
    <a:accent4>
      <a:srgbClr val="949494"/>
    </a:accent4>
    <a:accent5>
      <a:srgbClr val="C7C7C7"/>
    </a:accent5>
    <a:accent6>
      <a:srgbClr val="E6E6E6"/>
    </a:accent6>
    <a:hlink>
      <a:srgbClr val="F84D4D"/>
    </a:hlink>
    <a:folHlink>
      <a:srgbClr val="979797"/>
    </a:folHlink>
  </a:clrScheme>
</a:themeOverride>
</file>

<file path=ppt/theme/themeOverride3.xml><?xml version="1.0" encoding="utf-8"?>
<a:themeOverride xmlns:a="http://schemas.openxmlformats.org/drawingml/2006/main">
  <a:clrScheme name="iSlide VI标准">
    <a:dk1>
      <a:srgbClr val="2F2F2F"/>
    </a:dk1>
    <a:lt1>
      <a:srgbClr val="FFFFFF"/>
    </a:lt1>
    <a:dk2>
      <a:srgbClr val="778495"/>
    </a:dk2>
    <a:lt2>
      <a:srgbClr val="F0F0F0"/>
    </a:lt2>
    <a:accent1>
      <a:srgbClr val="9756BD"/>
    </a:accent1>
    <a:accent2>
      <a:srgbClr val="E384D5"/>
    </a:accent2>
    <a:accent3>
      <a:srgbClr val="CC9FC9"/>
    </a:accent3>
    <a:accent4>
      <a:srgbClr val="949494"/>
    </a:accent4>
    <a:accent5>
      <a:srgbClr val="C7C7C7"/>
    </a:accent5>
    <a:accent6>
      <a:srgbClr val="E6E6E6"/>
    </a:accent6>
    <a:hlink>
      <a:srgbClr val="F84D4D"/>
    </a:hlink>
    <a:folHlink>
      <a:srgbClr val="979797"/>
    </a:folHlink>
  </a:clrScheme>
</a:themeOverride>
</file>

<file path=ppt/theme/themeOverride4.xml><?xml version="1.0" encoding="utf-8"?>
<a:themeOverride xmlns:a="http://schemas.openxmlformats.org/drawingml/2006/main">
  <a:clrScheme name="iSlide VI标准">
    <a:dk1>
      <a:srgbClr val="2F2F2F"/>
    </a:dk1>
    <a:lt1>
      <a:srgbClr val="FFFFFF"/>
    </a:lt1>
    <a:dk2>
      <a:srgbClr val="778495"/>
    </a:dk2>
    <a:lt2>
      <a:srgbClr val="F0F0F0"/>
    </a:lt2>
    <a:accent1>
      <a:srgbClr val="9756BD"/>
    </a:accent1>
    <a:accent2>
      <a:srgbClr val="E384D5"/>
    </a:accent2>
    <a:accent3>
      <a:srgbClr val="CC9FC9"/>
    </a:accent3>
    <a:accent4>
      <a:srgbClr val="949494"/>
    </a:accent4>
    <a:accent5>
      <a:srgbClr val="C7C7C7"/>
    </a:accent5>
    <a:accent6>
      <a:srgbClr val="E6E6E6"/>
    </a:accent6>
    <a:hlink>
      <a:srgbClr val="F84D4D"/>
    </a:hlink>
    <a:folHlink>
      <a:srgbClr val="979797"/>
    </a:folHlink>
  </a:clrScheme>
</a:themeOverride>
</file>

<file path=ppt/theme/themeOverride5.xml><?xml version="1.0" encoding="utf-8"?>
<a:themeOverride xmlns:a="http://schemas.openxmlformats.org/drawingml/2006/main">
  <a:clrScheme name="iSlide VI标准">
    <a:dk1>
      <a:srgbClr val="2F2F2F"/>
    </a:dk1>
    <a:lt1>
      <a:srgbClr val="FFFFFF"/>
    </a:lt1>
    <a:dk2>
      <a:srgbClr val="778495"/>
    </a:dk2>
    <a:lt2>
      <a:srgbClr val="F0F0F0"/>
    </a:lt2>
    <a:accent1>
      <a:srgbClr val="9756BD"/>
    </a:accent1>
    <a:accent2>
      <a:srgbClr val="E384D5"/>
    </a:accent2>
    <a:accent3>
      <a:srgbClr val="CC9FC9"/>
    </a:accent3>
    <a:accent4>
      <a:srgbClr val="949494"/>
    </a:accent4>
    <a:accent5>
      <a:srgbClr val="C7C7C7"/>
    </a:accent5>
    <a:accent6>
      <a:srgbClr val="E6E6E6"/>
    </a:accent6>
    <a:hlink>
      <a:srgbClr val="F84D4D"/>
    </a:hlink>
    <a:folHlink>
      <a:srgbClr val="979797"/>
    </a:folHlink>
  </a:clrScheme>
</a:themeOverride>
</file>

<file path=ppt/theme/themeOverride6.xml><?xml version="1.0" encoding="utf-8"?>
<a:themeOverride xmlns:a="http://schemas.openxmlformats.org/drawingml/2006/main">
  <a:clrScheme name="iSlide VI标准">
    <a:dk1>
      <a:srgbClr val="2F2F2F"/>
    </a:dk1>
    <a:lt1>
      <a:srgbClr val="FFFFFF"/>
    </a:lt1>
    <a:dk2>
      <a:srgbClr val="778495"/>
    </a:dk2>
    <a:lt2>
      <a:srgbClr val="F0F0F0"/>
    </a:lt2>
    <a:accent1>
      <a:srgbClr val="9756BD"/>
    </a:accent1>
    <a:accent2>
      <a:srgbClr val="E384D5"/>
    </a:accent2>
    <a:accent3>
      <a:srgbClr val="CC9FC9"/>
    </a:accent3>
    <a:accent4>
      <a:srgbClr val="949494"/>
    </a:accent4>
    <a:accent5>
      <a:srgbClr val="C7C7C7"/>
    </a:accent5>
    <a:accent6>
      <a:srgbClr val="E6E6E6"/>
    </a:accent6>
    <a:hlink>
      <a:srgbClr val="F84D4D"/>
    </a:hlink>
    <a:folHlink>
      <a:srgbClr val="979797"/>
    </a:folHlink>
  </a:clrScheme>
</a:themeOverride>
</file>

<file path=ppt/theme/themeOverride7.xml><?xml version="1.0" encoding="utf-8"?>
<a:themeOverride xmlns:a="http://schemas.openxmlformats.org/drawingml/2006/main">
  <a:clrScheme name="iSlide VI标准">
    <a:dk1>
      <a:srgbClr val="2F2F2F"/>
    </a:dk1>
    <a:lt1>
      <a:srgbClr val="FFFFFF"/>
    </a:lt1>
    <a:dk2>
      <a:srgbClr val="778495"/>
    </a:dk2>
    <a:lt2>
      <a:srgbClr val="F0F0F0"/>
    </a:lt2>
    <a:accent1>
      <a:srgbClr val="9756BD"/>
    </a:accent1>
    <a:accent2>
      <a:srgbClr val="E384D5"/>
    </a:accent2>
    <a:accent3>
      <a:srgbClr val="CC9FC9"/>
    </a:accent3>
    <a:accent4>
      <a:srgbClr val="949494"/>
    </a:accent4>
    <a:accent5>
      <a:srgbClr val="C7C7C7"/>
    </a:accent5>
    <a:accent6>
      <a:srgbClr val="E6E6E6"/>
    </a:accent6>
    <a:hlink>
      <a:srgbClr val="F84D4D"/>
    </a:hlink>
    <a:folHlink>
      <a:srgbClr val="979797"/>
    </a:folHlink>
  </a:clrScheme>
</a:themeOverride>
</file>

<file path=ppt/theme/themeOverride8.xml><?xml version="1.0" encoding="utf-8"?>
<a:themeOverride xmlns:a="http://schemas.openxmlformats.org/drawingml/2006/main">
  <a:clrScheme name="iSlide VI标准">
    <a:dk1>
      <a:srgbClr val="2F2F2F"/>
    </a:dk1>
    <a:lt1>
      <a:srgbClr val="FFFFFF"/>
    </a:lt1>
    <a:dk2>
      <a:srgbClr val="778495"/>
    </a:dk2>
    <a:lt2>
      <a:srgbClr val="F0F0F0"/>
    </a:lt2>
    <a:accent1>
      <a:srgbClr val="9756BD"/>
    </a:accent1>
    <a:accent2>
      <a:srgbClr val="E384D5"/>
    </a:accent2>
    <a:accent3>
      <a:srgbClr val="CC9FC9"/>
    </a:accent3>
    <a:accent4>
      <a:srgbClr val="949494"/>
    </a:accent4>
    <a:accent5>
      <a:srgbClr val="C7C7C7"/>
    </a:accent5>
    <a:accent6>
      <a:srgbClr val="E6E6E6"/>
    </a:accent6>
    <a:hlink>
      <a:srgbClr val="F84D4D"/>
    </a:hlink>
    <a:folHlink>
      <a:srgbClr val="979797"/>
    </a:folHlink>
  </a:clrScheme>
</a:themeOverride>
</file>

<file path=ppt/theme/themeOverride9.xml><?xml version="1.0" encoding="utf-8"?>
<a:themeOverride xmlns:a="http://schemas.openxmlformats.org/drawingml/2006/main">
  <a:clrScheme name="iSlide VI标准">
    <a:dk1>
      <a:srgbClr val="2F2F2F"/>
    </a:dk1>
    <a:lt1>
      <a:srgbClr val="FFFFFF"/>
    </a:lt1>
    <a:dk2>
      <a:srgbClr val="778495"/>
    </a:dk2>
    <a:lt2>
      <a:srgbClr val="F0F0F0"/>
    </a:lt2>
    <a:accent1>
      <a:srgbClr val="9756BD"/>
    </a:accent1>
    <a:accent2>
      <a:srgbClr val="E384D5"/>
    </a:accent2>
    <a:accent3>
      <a:srgbClr val="CC9FC9"/>
    </a:accent3>
    <a:accent4>
      <a:srgbClr val="949494"/>
    </a:accent4>
    <a:accent5>
      <a:srgbClr val="C7C7C7"/>
    </a:accent5>
    <a:accent6>
      <a:srgbClr val="E6E6E6"/>
    </a:accent6>
    <a:hlink>
      <a:srgbClr val="F84D4D"/>
    </a:hlink>
    <a:folHlink>
      <a:srgbClr val="979797"/>
    </a:folHlink>
  </a:clrScheme>
</a:themeOverride>
</file>

<file path=docProps/app.xml><?xml version="1.0" encoding="utf-8"?>
<Properties xmlns="http://schemas.openxmlformats.org/officeDocument/2006/extended-properties" xmlns:vt="http://schemas.openxmlformats.org/officeDocument/2006/docPropsVTypes">
  <Template>Nian</Template>
  <TotalTime>0</TotalTime>
  <Words>1336</Words>
  <Application>Microsoft Office PowerPoint</Application>
  <PresentationFormat>宽屏</PresentationFormat>
  <Paragraphs>168</Paragraphs>
  <Slides>17</Slides>
  <Notes>2</Notes>
  <HiddenSlides>1</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17</vt:i4>
      </vt:variant>
    </vt:vector>
  </HeadingPairs>
  <TitlesOfParts>
    <vt:vector size="21" baseType="lpstr">
      <vt:lpstr>等线</vt:lpstr>
      <vt:lpstr>Arial</vt:lpstr>
      <vt:lpstr>Wingdings</vt:lpstr>
      <vt:lpstr>Designed by iSlide</vt:lpstr>
      <vt:lpstr>竞聘 -  个人简历</vt:lpstr>
      <vt:lpstr>Contens</vt:lpstr>
      <vt:lpstr>工作总结</vt:lpstr>
      <vt:lpstr>Unified fonts make reading more fluent.</vt:lpstr>
      <vt:lpstr>Unified fonts  make reading more fluent. </vt:lpstr>
      <vt:lpstr>Unified fonts make reading more fluent.</vt:lpstr>
      <vt:lpstr>作品展示</vt:lpstr>
      <vt:lpstr>Unified fonts make reading more fluent. —</vt:lpstr>
      <vt:lpstr>Unified fonts make reading more fluent. —</vt:lpstr>
      <vt:lpstr>自我评价</vt:lpstr>
      <vt:lpstr>Unified fonts make reading more fluent. —</vt:lpstr>
      <vt:lpstr>Unified fonts make reading more fluent.</vt:lpstr>
      <vt:lpstr>工作规划</vt:lpstr>
      <vt:lpstr>Unified fonts make reading more fluent.</vt:lpstr>
      <vt:lpstr>Unified fonts make reading more fluent.</vt:lpstr>
      <vt:lpstr>PowerPoint 演示文稿</vt:lpstr>
      <vt:lpstr>PowerPoint 演示文稿</vt:lpstr>
    </vt:vector>
  </TitlesOfParts>
  <Manager>iSlide</Manager>
  <Company>iSlide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Nian</dc:creator>
  <cp:lastModifiedBy>Administrator</cp:lastModifiedBy>
  <cp:revision>2</cp:revision>
  <cp:lastPrinted>2022-04-05T16:00:00Z</cp:lastPrinted>
  <dcterms:created xsi:type="dcterms:W3CDTF">2022-04-05T16:00:00Z</dcterms:created>
  <dcterms:modified xsi:type="dcterms:W3CDTF">2022-04-14T06:01:57Z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04a6031c-935e-4ee2-87ee-2709f9974de1</vt:lpwstr>
  </property>
</Properties>
</file>

<file path=docProps/thumbnail.jpeg>
</file>